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notesMasterIdLst>
    <p:notesMasterId r:id="rId37"/>
  </p:notesMasterIdLst>
  <p:sldIdLst>
    <p:sldId id="256" r:id="rId2"/>
    <p:sldId id="318" r:id="rId3"/>
    <p:sldId id="348" r:id="rId4"/>
    <p:sldId id="350" r:id="rId5"/>
    <p:sldId id="296" r:id="rId6"/>
    <p:sldId id="345" r:id="rId7"/>
    <p:sldId id="366" r:id="rId8"/>
    <p:sldId id="367" r:id="rId9"/>
    <p:sldId id="276" r:id="rId10"/>
    <p:sldId id="279" r:id="rId11"/>
    <p:sldId id="285" r:id="rId12"/>
    <p:sldId id="351" r:id="rId13"/>
    <p:sldId id="288" r:id="rId14"/>
    <p:sldId id="293" r:id="rId15"/>
    <p:sldId id="294" r:id="rId16"/>
    <p:sldId id="344" r:id="rId17"/>
    <p:sldId id="261" r:id="rId18"/>
    <p:sldId id="353" r:id="rId19"/>
    <p:sldId id="301" r:id="rId20"/>
    <p:sldId id="308" r:id="rId21"/>
    <p:sldId id="355" r:id="rId22"/>
    <p:sldId id="305" r:id="rId23"/>
    <p:sldId id="357" r:id="rId24"/>
    <p:sldId id="359" r:id="rId25"/>
    <p:sldId id="312" r:id="rId26"/>
    <p:sldId id="314" r:id="rId27"/>
    <p:sldId id="315" r:id="rId28"/>
    <p:sldId id="329" r:id="rId29"/>
    <p:sldId id="317" r:id="rId30"/>
    <p:sldId id="330" r:id="rId31"/>
    <p:sldId id="336" r:id="rId32"/>
    <p:sldId id="365" r:id="rId33"/>
    <p:sldId id="364" r:id="rId34"/>
    <p:sldId id="361" r:id="rId35"/>
    <p:sldId id="325" r:id="rId3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9999FF"/>
    <a:srgbClr val="FF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997" autoAdjust="0"/>
  </p:normalViewPr>
  <p:slideViewPr>
    <p:cSldViewPr snapToGrid="0">
      <p:cViewPr varScale="1">
        <p:scale>
          <a:sx n="64" d="100"/>
          <a:sy n="64" d="100"/>
        </p:scale>
        <p:origin x="86" y="18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F6A15-28E7-46F9-B088-94A5C8A65754}" type="doc">
      <dgm:prSet loTypeId="urn:microsoft.com/office/officeart/2005/8/layout/process4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3470ECF-27C9-40F5-88BF-4BE50A68E89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tr-TR" dirty="0"/>
            <a:t>Diyabetli bireyin günlük yaşamını tamamen sağlıklı bir birey olarak sürdürebilmesi için etkin bir şekilde izlenmesi gerekir.</a:t>
          </a:r>
          <a:endParaRPr lang="en-US" dirty="0"/>
        </a:p>
      </dgm:t>
    </dgm:pt>
    <dgm:pt modelId="{4F6FBC34-A970-46AE-851E-18F4C8092D23}" type="parTrans" cxnId="{0036A2CE-2879-404C-94CC-031179A7F823}">
      <dgm:prSet/>
      <dgm:spPr/>
      <dgm:t>
        <a:bodyPr/>
        <a:lstStyle/>
        <a:p>
          <a:endParaRPr lang="en-US"/>
        </a:p>
      </dgm:t>
    </dgm:pt>
    <dgm:pt modelId="{FC5414F3-1C29-4E4E-B077-FAE7C8706DD5}" type="sibTrans" cxnId="{0036A2CE-2879-404C-94CC-031179A7F823}">
      <dgm:prSet/>
      <dgm:spPr/>
      <dgm:t>
        <a:bodyPr/>
        <a:lstStyle/>
        <a:p>
          <a:endParaRPr lang="en-US"/>
        </a:p>
      </dgm:t>
    </dgm:pt>
    <dgm:pt modelId="{7D940DC0-CE6E-4E92-8278-3E11476503B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tr-TR"/>
            <a:t>Bu izlem; </a:t>
          </a:r>
          <a:endParaRPr lang="en-US"/>
        </a:p>
      </dgm:t>
    </dgm:pt>
    <dgm:pt modelId="{837A454B-A600-4D19-9BAC-4FBBAEAE1B89}" type="parTrans" cxnId="{0FF0FCDB-CF08-4408-92A9-84392AF68C76}">
      <dgm:prSet/>
      <dgm:spPr/>
      <dgm:t>
        <a:bodyPr/>
        <a:lstStyle/>
        <a:p>
          <a:endParaRPr lang="en-US"/>
        </a:p>
      </dgm:t>
    </dgm:pt>
    <dgm:pt modelId="{F5A16E32-1794-4C9E-B4C4-2BCA6BE2E4B7}" type="sibTrans" cxnId="{0FF0FCDB-CF08-4408-92A9-84392AF68C76}">
      <dgm:prSet/>
      <dgm:spPr/>
      <dgm:t>
        <a:bodyPr/>
        <a:lstStyle/>
        <a:p>
          <a:endParaRPr lang="en-US"/>
        </a:p>
      </dgm:t>
    </dgm:pt>
    <dgm:pt modelId="{3021271A-9EE9-4B76-8B47-2290D535E054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 dirty="0"/>
            <a:t>Hem sağlık profesyonellerinin izlemini hem de bireyin evde kendi kendine izlemini içerir.</a:t>
          </a:r>
          <a:endParaRPr lang="en-US" b="1" dirty="0"/>
        </a:p>
      </dgm:t>
    </dgm:pt>
    <dgm:pt modelId="{AAD43253-D593-424C-BECB-32178A2B9CD4}" type="parTrans" cxnId="{0C003018-9228-4D09-97EE-1CBD12C532B3}">
      <dgm:prSet/>
      <dgm:spPr/>
      <dgm:t>
        <a:bodyPr/>
        <a:lstStyle/>
        <a:p>
          <a:endParaRPr lang="en-US"/>
        </a:p>
      </dgm:t>
    </dgm:pt>
    <dgm:pt modelId="{918B41A2-8839-4DCC-BC68-4EECE1DFA3C3}" type="sibTrans" cxnId="{0C003018-9228-4D09-97EE-1CBD12C532B3}">
      <dgm:prSet/>
      <dgm:spPr/>
      <dgm:t>
        <a:bodyPr/>
        <a:lstStyle/>
        <a:p>
          <a:endParaRPr lang="en-US"/>
        </a:p>
      </dgm:t>
    </dgm:pt>
    <dgm:pt modelId="{800B4881-956B-42D6-A401-9DC4E05E603A}" type="pres">
      <dgm:prSet presAssocID="{986F6A15-28E7-46F9-B088-94A5C8A65754}" presName="Name0" presStyleCnt="0">
        <dgm:presLayoutVars>
          <dgm:dir/>
          <dgm:animLvl val="lvl"/>
          <dgm:resizeHandles val="exact"/>
        </dgm:presLayoutVars>
      </dgm:prSet>
      <dgm:spPr/>
    </dgm:pt>
    <dgm:pt modelId="{94995A7E-83C1-411F-B4E9-96F860E59C74}" type="pres">
      <dgm:prSet presAssocID="{7D940DC0-CE6E-4E92-8278-3E11476503B3}" presName="boxAndChildren" presStyleCnt="0"/>
      <dgm:spPr/>
    </dgm:pt>
    <dgm:pt modelId="{1856C54F-B390-450D-AFA5-A84ACC30C8C2}" type="pres">
      <dgm:prSet presAssocID="{7D940DC0-CE6E-4E92-8278-3E11476503B3}" presName="parentTextBox" presStyleLbl="node1" presStyleIdx="0" presStyleCnt="2"/>
      <dgm:spPr/>
    </dgm:pt>
    <dgm:pt modelId="{0064EAAD-8E61-4F85-904B-5FA262DABBD4}" type="pres">
      <dgm:prSet presAssocID="{7D940DC0-CE6E-4E92-8278-3E11476503B3}" presName="entireBox" presStyleLbl="node1" presStyleIdx="0" presStyleCnt="2"/>
      <dgm:spPr/>
    </dgm:pt>
    <dgm:pt modelId="{C5AD05DD-61D7-4F60-9677-7A53C54FADFE}" type="pres">
      <dgm:prSet presAssocID="{7D940DC0-CE6E-4E92-8278-3E11476503B3}" presName="descendantBox" presStyleCnt="0"/>
      <dgm:spPr/>
    </dgm:pt>
    <dgm:pt modelId="{F184B490-7142-45C2-9389-EEA331DF4D6D}" type="pres">
      <dgm:prSet presAssocID="{3021271A-9EE9-4B76-8B47-2290D535E054}" presName="childTextBox" presStyleLbl="fgAccFollowNode1" presStyleIdx="0" presStyleCnt="1">
        <dgm:presLayoutVars>
          <dgm:bulletEnabled val="1"/>
        </dgm:presLayoutVars>
      </dgm:prSet>
      <dgm:spPr/>
    </dgm:pt>
    <dgm:pt modelId="{C1EE0BD4-3F01-4B4A-8BC7-01106BE559D6}" type="pres">
      <dgm:prSet presAssocID="{FC5414F3-1C29-4E4E-B077-FAE7C8706DD5}" presName="sp" presStyleCnt="0"/>
      <dgm:spPr/>
    </dgm:pt>
    <dgm:pt modelId="{A8076696-6675-4077-9433-E8E731A4FA47}" type="pres">
      <dgm:prSet presAssocID="{83470ECF-27C9-40F5-88BF-4BE50A68E893}" presName="arrowAndChildren" presStyleCnt="0"/>
      <dgm:spPr/>
    </dgm:pt>
    <dgm:pt modelId="{C09294F8-43F5-42AA-BF4B-B4176B1382F4}" type="pres">
      <dgm:prSet presAssocID="{83470ECF-27C9-40F5-88BF-4BE50A68E893}" presName="parentTextArrow" presStyleLbl="node1" presStyleIdx="1" presStyleCnt="2"/>
      <dgm:spPr/>
    </dgm:pt>
  </dgm:ptLst>
  <dgm:cxnLst>
    <dgm:cxn modelId="{0C003018-9228-4D09-97EE-1CBD12C532B3}" srcId="{7D940DC0-CE6E-4E92-8278-3E11476503B3}" destId="{3021271A-9EE9-4B76-8B47-2290D535E054}" srcOrd="0" destOrd="0" parTransId="{AAD43253-D593-424C-BECB-32178A2B9CD4}" sibTransId="{918B41A2-8839-4DCC-BC68-4EECE1DFA3C3}"/>
    <dgm:cxn modelId="{B3C98820-9274-450A-9DA8-8FBAD725FDF0}" type="presOf" srcId="{7D940DC0-CE6E-4E92-8278-3E11476503B3}" destId="{1856C54F-B390-450D-AFA5-A84ACC30C8C2}" srcOrd="0" destOrd="0" presId="urn:microsoft.com/office/officeart/2005/8/layout/process4"/>
    <dgm:cxn modelId="{E0424CA5-7520-41B9-B71A-1E03AE73357C}" type="presOf" srcId="{3021271A-9EE9-4B76-8B47-2290D535E054}" destId="{F184B490-7142-45C2-9389-EEA331DF4D6D}" srcOrd="0" destOrd="0" presId="urn:microsoft.com/office/officeart/2005/8/layout/process4"/>
    <dgm:cxn modelId="{0036A2CE-2879-404C-94CC-031179A7F823}" srcId="{986F6A15-28E7-46F9-B088-94A5C8A65754}" destId="{83470ECF-27C9-40F5-88BF-4BE50A68E893}" srcOrd="0" destOrd="0" parTransId="{4F6FBC34-A970-46AE-851E-18F4C8092D23}" sibTransId="{FC5414F3-1C29-4E4E-B077-FAE7C8706DD5}"/>
    <dgm:cxn modelId="{0FF0FCDB-CF08-4408-92A9-84392AF68C76}" srcId="{986F6A15-28E7-46F9-B088-94A5C8A65754}" destId="{7D940DC0-CE6E-4E92-8278-3E11476503B3}" srcOrd="1" destOrd="0" parTransId="{837A454B-A600-4D19-9BAC-4FBBAEAE1B89}" sibTransId="{F5A16E32-1794-4C9E-B4C4-2BCA6BE2E4B7}"/>
    <dgm:cxn modelId="{A4A990F0-1B10-49D3-A457-FAF091F1BE70}" type="presOf" srcId="{7D940DC0-CE6E-4E92-8278-3E11476503B3}" destId="{0064EAAD-8E61-4F85-904B-5FA262DABBD4}" srcOrd="1" destOrd="0" presId="urn:microsoft.com/office/officeart/2005/8/layout/process4"/>
    <dgm:cxn modelId="{177D27FC-3427-410B-B60C-09174E1A872D}" type="presOf" srcId="{986F6A15-28E7-46F9-B088-94A5C8A65754}" destId="{800B4881-956B-42D6-A401-9DC4E05E603A}" srcOrd="0" destOrd="0" presId="urn:microsoft.com/office/officeart/2005/8/layout/process4"/>
    <dgm:cxn modelId="{388D09FE-6668-4EDD-8A44-EFC400887B20}" type="presOf" srcId="{83470ECF-27C9-40F5-88BF-4BE50A68E893}" destId="{C09294F8-43F5-42AA-BF4B-B4176B1382F4}" srcOrd="0" destOrd="0" presId="urn:microsoft.com/office/officeart/2005/8/layout/process4"/>
    <dgm:cxn modelId="{46FBC7C7-49FA-4E24-BE8A-8FC59E55CEAD}" type="presParOf" srcId="{800B4881-956B-42D6-A401-9DC4E05E603A}" destId="{94995A7E-83C1-411F-B4E9-96F860E59C74}" srcOrd="0" destOrd="0" presId="urn:microsoft.com/office/officeart/2005/8/layout/process4"/>
    <dgm:cxn modelId="{E016DE41-77F1-40EC-9346-87D5C0C3E33D}" type="presParOf" srcId="{94995A7E-83C1-411F-B4E9-96F860E59C74}" destId="{1856C54F-B390-450D-AFA5-A84ACC30C8C2}" srcOrd="0" destOrd="0" presId="urn:microsoft.com/office/officeart/2005/8/layout/process4"/>
    <dgm:cxn modelId="{94A54AA9-3057-4A0C-AA6E-34EE3F23CB8E}" type="presParOf" srcId="{94995A7E-83C1-411F-B4E9-96F860E59C74}" destId="{0064EAAD-8E61-4F85-904B-5FA262DABBD4}" srcOrd="1" destOrd="0" presId="urn:microsoft.com/office/officeart/2005/8/layout/process4"/>
    <dgm:cxn modelId="{DEB880DB-D4DB-44B6-831E-89DEEFF07A30}" type="presParOf" srcId="{94995A7E-83C1-411F-B4E9-96F860E59C74}" destId="{C5AD05DD-61D7-4F60-9677-7A53C54FADFE}" srcOrd="2" destOrd="0" presId="urn:microsoft.com/office/officeart/2005/8/layout/process4"/>
    <dgm:cxn modelId="{7B1C98E2-5942-4FF5-949F-97B8479C22EC}" type="presParOf" srcId="{C5AD05DD-61D7-4F60-9677-7A53C54FADFE}" destId="{F184B490-7142-45C2-9389-EEA331DF4D6D}" srcOrd="0" destOrd="0" presId="urn:microsoft.com/office/officeart/2005/8/layout/process4"/>
    <dgm:cxn modelId="{91E9E1C1-0BD9-4822-9E81-1A9B4E5A0DB5}" type="presParOf" srcId="{800B4881-956B-42D6-A401-9DC4E05E603A}" destId="{C1EE0BD4-3F01-4B4A-8BC7-01106BE559D6}" srcOrd="1" destOrd="0" presId="urn:microsoft.com/office/officeart/2005/8/layout/process4"/>
    <dgm:cxn modelId="{2C244955-02F9-483C-A47C-DEDF4279EA43}" type="presParOf" srcId="{800B4881-956B-42D6-A401-9DC4E05E603A}" destId="{A8076696-6675-4077-9433-E8E731A4FA47}" srcOrd="2" destOrd="0" presId="urn:microsoft.com/office/officeart/2005/8/layout/process4"/>
    <dgm:cxn modelId="{0EE75283-5C12-4C30-B1A7-18DCC22E4938}" type="presParOf" srcId="{A8076696-6675-4077-9433-E8E731A4FA47}" destId="{C09294F8-43F5-42AA-BF4B-B4176B1382F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0EF0B00-3533-493A-ACBC-F2302A402FE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47C7FA7-13B7-48BD-8DAE-C1F41F61D2FD}">
      <dgm:prSet phldrT="[Metin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tr-TR" dirty="0">
              <a:solidFill>
                <a:schemeClr val="tx1"/>
              </a:solidFill>
            </a:rPr>
            <a:t>Oral Antidiyabetik Alan Tip2 DM’ </a:t>
          </a:r>
          <a:r>
            <a:rPr lang="tr-TR" dirty="0" err="1">
              <a:solidFill>
                <a:schemeClr val="tx1"/>
              </a:solidFill>
            </a:rPr>
            <a:t>ler</a:t>
          </a:r>
          <a:r>
            <a:rPr lang="tr-TR" dirty="0">
              <a:solidFill>
                <a:schemeClr val="tx1"/>
              </a:solidFill>
            </a:rPr>
            <a:t> </a:t>
          </a:r>
        </a:p>
      </dgm:t>
    </dgm:pt>
    <dgm:pt modelId="{FDA2198D-1F54-469E-91F5-BB0F806E4E32}" type="parTrans" cxnId="{0731035D-6812-4A95-AAE2-1CB2CBBBC545}">
      <dgm:prSet/>
      <dgm:spPr/>
      <dgm:t>
        <a:bodyPr/>
        <a:lstStyle/>
        <a:p>
          <a:endParaRPr lang="tr-TR"/>
        </a:p>
      </dgm:t>
    </dgm:pt>
    <dgm:pt modelId="{DF277497-5AD7-4066-9AF6-3E065F2B7DFD}" type="sibTrans" cxnId="{0731035D-6812-4A95-AAE2-1CB2CBBBC545}">
      <dgm:prSet/>
      <dgm:spPr/>
      <dgm:t>
        <a:bodyPr/>
        <a:lstStyle/>
        <a:p>
          <a:endParaRPr lang="tr-TR"/>
        </a:p>
      </dgm:t>
    </dgm:pt>
    <dgm:pt modelId="{2781285E-F502-4FEE-B467-417B5BF38C1C}">
      <dgm:prSet phldrT="[Metin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tr-TR" dirty="0">
              <a:solidFill>
                <a:schemeClr val="tx1"/>
              </a:solidFill>
            </a:rPr>
            <a:t>Tek doz insülin kullanan Tip2 DM’ </a:t>
          </a:r>
          <a:r>
            <a:rPr lang="tr-TR" dirty="0" err="1">
              <a:solidFill>
                <a:schemeClr val="tx1"/>
              </a:solidFill>
            </a:rPr>
            <a:t>ler</a:t>
          </a:r>
          <a:endParaRPr lang="tr-TR" dirty="0">
            <a:solidFill>
              <a:schemeClr val="tx1"/>
            </a:solidFill>
          </a:endParaRPr>
        </a:p>
      </dgm:t>
    </dgm:pt>
    <dgm:pt modelId="{5628B453-D8AC-478E-9E4C-EF8E9DD7C8DD}" type="parTrans" cxnId="{D833595F-85C4-45B0-A0FE-D97A016ED0B7}">
      <dgm:prSet/>
      <dgm:spPr/>
      <dgm:t>
        <a:bodyPr/>
        <a:lstStyle/>
        <a:p>
          <a:endParaRPr lang="tr-TR"/>
        </a:p>
      </dgm:t>
    </dgm:pt>
    <dgm:pt modelId="{FCF6EF6C-966D-4600-90B9-0BBC1C13B2B3}" type="sibTrans" cxnId="{D833595F-85C4-45B0-A0FE-D97A016ED0B7}">
      <dgm:prSet/>
      <dgm:spPr/>
      <dgm:t>
        <a:bodyPr/>
        <a:lstStyle/>
        <a:p>
          <a:endParaRPr lang="tr-TR"/>
        </a:p>
      </dgm:t>
    </dgm:pt>
    <dgm:pt modelId="{A79DF8DD-21BA-44A3-9CFB-CCCD84BE9996}">
      <dgm:prSet phldrT="[Metin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tr-TR" dirty="0">
              <a:solidFill>
                <a:schemeClr val="tx1"/>
              </a:solidFill>
            </a:rPr>
            <a:t>Kontrolsüz Tip2 DM’ </a:t>
          </a:r>
          <a:r>
            <a:rPr lang="tr-TR" dirty="0" err="1">
              <a:solidFill>
                <a:schemeClr val="tx1"/>
              </a:solidFill>
            </a:rPr>
            <a:t>ler</a:t>
          </a:r>
          <a:r>
            <a:rPr lang="tr-TR" dirty="0">
              <a:solidFill>
                <a:schemeClr val="tx1"/>
              </a:solidFill>
            </a:rPr>
            <a:t> </a:t>
          </a:r>
        </a:p>
      </dgm:t>
    </dgm:pt>
    <dgm:pt modelId="{6BD82C01-F31F-476B-BD38-6348D695E69C}" type="parTrans" cxnId="{2C62A91E-F94C-40FB-98DB-F9391ADDFF9D}">
      <dgm:prSet/>
      <dgm:spPr/>
      <dgm:t>
        <a:bodyPr/>
        <a:lstStyle/>
        <a:p>
          <a:endParaRPr lang="tr-TR"/>
        </a:p>
      </dgm:t>
    </dgm:pt>
    <dgm:pt modelId="{B51575D1-20DE-4D5C-80F0-796045B31ABC}" type="sibTrans" cxnId="{2C62A91E-F94C-40FB-98DB-F9391ADDFF9D}">
      <dgm:prSet/>
      <dgm:spPr/>
      <dgm:t>
        <a:bodyPr/>
        <a:lstStyle/>
        <a:p>
          <a:endParaRPr lang="tr-TR"/>
        </a:p>
      </dgm:t>
    </dgm:pt>
    <dgm:pt modelId="{0D58631A-C028-4F12-8ECC-2C660D6945A0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tr-TR" dirty="0"/>
            <a:t>Tedavi şekline göre haftada 3-4 kez</a:t>
          </a:r>
        </a:p>
      </dgm:t>
    </dgm:pt>
    <dgm:pt modelId="{E4EB5A90-B76D-41AB-92A8-EB38B59F1485}" type="parTrans" cxnId="{C94FE243-1E33-4FC6-A4A2-763D6A382EF2}">
      <dgm:prSet/>
      <dgm:spPr/>
      <dgm:t>
        <a:bodyPr/>
        <a:lstStyle/>
        <a:p>
          <a:endParaRPr lang="tr-TR"/>
        </a:p>
      </dgm:t>
    </dgm:pt>
    <dgm:pt modelId="{07D63134-995E-40DA-98C6-8EECA6D0DEB6}" type="sibTrans" cxnId="{C94FE243-1E33-4FC6-A4A2-763D6A382EF2}">
      <dgm:prSet/>
      <dgm:spPr/>
      <dgm:t>
        <a:bodyPr/>
        <a:lstStyle/>
        <a:p>
          <a:endParaRPr lang="tr-TR"/>
        </a:p>
      </dgm:t>
    </dgm:pt>
    <dgm:pt modelId="{9E8C10CC-9428-4453-8BFA-0490DC10E89D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tr-TR" dirty="0"/>
            <a:t>Günde 1 kez değişik zamanlarda </a:t>
          </a:r>
        </a:p>
      </dgm:t>
    </dgm:pt>
    <dgm:pt modelId="{B1132777-90BC-4E6E-BFD6-3A9784E7FD5E}" type="parTrans" cxnId="{84C1DA2A-99BB-401C-B6C5-CD18DB600A3F}">
      <dgm:prSet/>
      <dgm:spPr/>
      <dgm:t>
        <a:bodyPr/>
        <a:lstStyle/>
        <a:p>
          <a:endParaRPr lang="tr-TR"/>
        </a:p>
      </dgm:t>
    </dgm:pt>
    <dgm:pt modelId="{802AC202-D8FD-46C9-8652-121A7D8B2F5E}" type="sibTrans" cxnId="{84C1DA2A-99BB-401C-B6C5-CD18DB600A3F}">
      <dgm:prSet/>
      <dgm:spPr/>
      <dgm:t>
        <a:bodyPr/>
        <a:lstStyle/>
        <a:p>
          <a:endParaRPr lang="tr-TR"/>
        </a:p>
      </dgm:t>
    </dgm:pt>
    <dgm:pt modelId="{A845FAEA-C385-48DF-8C35-212348B96913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tr-TR" dirty="0"/>
            <a:t>Günde 3-4 kez</a:t>
          </a:r>
        </a:p>
      </dgm:t>
    </dgm:pt>
    <dgm:pt modelId="{D37D6379-24E9-4031-8B84-254FA69FE239}" type="parTrans" cxnId="{F5F9DB47-A767-4E06-BDEA-39F980479879}">
      <dgm:prSet/>
      <dgm:spPr/>
      <dgm:t>
        <a:bodyPr/>
        <a:lstStyle/>
        <a:p>
          <a:endParaRPr lang="tr-TR"/>
        </a:p>
      </dgm:t>
    </dgm:pt>
    <dgm:pt modelId="{79FF697E-B051-4D72-8EA9-A1606F651A7A}" type="sibTrans" cxnId="{F5F9DB47-A767-4E06-BDEA-39F980479879}">
      <dgm:prSet/>
      <dgm:spPr/>
      <dgm:t>
        <a:bodyPr/>
        <a:lstStyle/>
        <a:p>
          <a:endParaRPr lang="tr-TR"/>
        </a:p>
      </dgm:t>
    </dgm:pt>
    <dgm:pt modelId="{42D91F39-6397-49CD-910C-57A827BC2FE2}" type="pres">
      <dgm:prSet presAssocID="{F0EF0B00-3533-493A-ACBC-F2302A402FE8}" presName="Name0" presStyleCnt="0">
        <dgm:presLayoutVars>
          <dgm:dir/>
          <dgm:animLvl val="lvl"/>
          <dgm:resizeHandles val="exact"/>
        </dgm:presLayoutVars>
      </dgm:prSet>
      <dgm:spPr/>
    </dgm:pt>
    <dgm:pt modelId="{0AA22A5F-C4CB-4945-BCF8-33EA8562667C}" type="pres">
      <dgm:prSet presAssocID="{E47C7FA7-13B7-48BD-8DAE-C1F41F61D2FD}" presName="linNode" presStyleCnt="0"/>
      <dgm:spPr/>
    </dgm:pt>
    <dgm:pt modelId="{370FDA41-7CF5-45B2-BDCC-6498590F4AC8}" type="pres">
      <dgm:prSet presAssocID="{E47C7FA7-13B7-48BD-8DAE-C1F41F61D2F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B58986F-8E4C-4AF2-B905-8A633964F983}" type="pres">
      <dgm:prSet presAssocID="{E47C7FA7-13B7-48BD-8DAE-C1F41F61D2FD}" presName="descendantText" presStyleLbl="alignAccFollowNode1" presStyleIdx="0" presStyleCnt="3">
        <dgm:presLayoutVars>
          <dgm:bulletEnabled val="1"/>
        </dgm:presLayoutVars>
      </dgm:prSet>
      <dgm:spPr/>
    </dgm:pt>
    <dgm:pt modelId="{DA40F77F-34F2-4C8D-9B0C-4C436B92957C}" type="pres">
      <dgm:prSet presAssocID="{DF277497-5AD7-4066-9AF6-3E065F2B7DFD}" presName="sp" presStyleCnt="0"/>
      <dgm:spPr/>
    </dgm:pt>
    <dgm:pt modelId="{63FA583D-E3C4-43B5-A4B3-BA43B31E9BFA}" type="pres">
      <dgm:prSet presAssocID="{2781285E-F502-4FEE-B467-417B5BF38C1C}" presName="linNode" presStyleCnt="0"/>
      <dgm:spPr/>
    </dgm:pt>
    <dgm:pt modelId="{FC25E669-4B01-49B8-BDA4-6C6174FC95BB}" type="pres">
      <dgm:prSet presAssocID="{2781285E-F502-4FEE-B467-417B5BF38C1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7C9FFCE-7953-4769-A2B9-90AB4C71982B}" type="pres">
      <dgm:prSet presAssocID="{2781285E-F502-4FEE-B467-417B5BF38C1C}" presName="descendantText" presStyleLbl="alignAccFollowNode1" presStyleIdx="1" presStyleCnt="3">
        <dgm:presLayoutVars>
          <dgm:bulletEnabled val="1"/>
        </dgm:presLayoutVars>
      </dgm:prSet>
      <dgm:spPr/>
    </dgm:pt>
    <dgm:pt modelId="{F49808BB-37E0-446B-9271-B47C917EDBFB}" type="pres">
      <dgm:prSet presAssocID="{FCF6EF6C-966D-4600-90B9-0BBC1C13B2B3}" presName="sp" presStyleCnt="0"/>
      <dgm:spPr/>
    </dgm:pt>
    <dgm:pt modelId="{C9980EDB-9279-427B-AAFB-9034E6D5A163}" type="pres">
      <dgm:prSet presAssocID="{A79DF8DD-21BA-44A3-9CFB-CCCD84BE9996}" presName="linNode" presStyleCnt="0"/>
      <dgm:spPr/>
    </dgm:pt>
    <dgm:pt modelId="{BAA0A509-34D6-4116-93AF-9EDAA96F89E8}" type="pres">
      <dgm:prSet presAssocID="{A79DF8DD-21BA-44A3-9CFB-CCCD84BE9996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D1AFAC6-1BBE-4822-ADE4-7D226F6F2878}" type="pres">
      <dgm:prSet presAssocID="{A79DF8DD-21BA-44A3-9CFB-CCCD84BE9996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DF42A002-42A6-4D94-AD45-940C494B143A}" type="presOf" srcId="{2781285E-F502-4FEE-B467-417B5BF38C1C}" destId="{FC25E669-4B01-49B8-BDA4-6C6174FC95BB}" srcOrd="0" destOrd="0" presId="urn:microsoft.com/office/officeart/2005/8/layout/vList5"/>
    <dgm:cxn modelId="{2C62A91E-F94C-40FB-98DB-F9391ADDFF9D}" srcId="{F0EF0B00-3533-493A-ACBC-F2302A402FE8}" destId="{A79DF8DD-21BA-44A3-9CFB-CCCD84BE9996}" srcOrd="2" destOrd="0" parTransId="{6BD82C01-F31F-476B-BD38-6348D695E69C}" sibTransId="{B51575D1-20DE-4D5C-80F0-796045B31ABC}"/>
    <dgm:cxn modelId="{414FB12A-35F8-488C-A3B8-D2AE203CF9F4}" type="presOf" srcId="{E47C7FA7-13B7-48BD-8DAE-C1F41F61D2FD}" destId="{370FDA41-7CF5-45B2-BDCC-6498590F4AC8}" srcOrd="0" destOrd="0" presId="urn:microsoft.com/office/officeart/2005/8/layout/vList5"/>
    <dgm:cxn modelId="{84C1DA2A-99BB-401C-B6C5-CD18DB600A3F}" srcId="{2781285E-F502-4FEE-B467-417B5BF38C1C}" destId="{9E8C10CC-9428-4453-8BFA-0490DC10E89D}" srcOrd="0" destOrd="0" parTransId="{B1132777-90BC-4E6E-BFD6-3A9784E7FD5E}" sibTransId="{802AC202-D8FD-46C9-8652-121A7D8B2F5E}"/>
    <dgm:cxn modelId="{D052CE30-56C1-4993-AEE1-A0D4D3659C77}" type="presOf" srcId="{9E8C10CC-9428-4453-8BFA-0490DC10E89D}" destId="{B7C9FFCE-7953-4769-A2B9-90AB4C71982B}" srcOrd="0" destOrd="0" presId="urn:microsoft.com/office/officeart/2005/8/layout/vList5"/>
    <dgm:cxn modelId="{0731035D-6812-4A95-AAE2-1CB2CBBBC545}" srcId="{F0EF0B00-3533-493A-ACBC-F2302A402FE8}" destId="{E47C7FA7-13B7-48BD-8DAE-C1F41F61D2FD}" srcOrd="0" destOrd="0" parTransId="{FDA2198D-1F54-469E-91F5-BB0F806E4E32}" sibTransId="{DF277497-5AD7-4066-9AF6-3E065F2B7DFD}"/>
    <dgm:cxn modelId="{D833595F-85C4-45B0-A0FE-D97A016ED0B7}" srcId="{F0EF0B00-3533-493A-ACBC-F2302A402FE8}" destId="{2781285E-F502-4FEE-B467-417B5BF38C1C}" srcOrd="1" destOrd="0" parTransId="{5628B453-D8AC-478E-9E4C-EF8E9DD7C8DD}" sibTransId="{FCF6EF6C-966D-4600-90B9-0BBC1C13B2B3}"/>
    <dgm:cxn modelId="{109AE063-80AD-4E18-85FE-8841347E026F}" type="presOf" srcId="{A79DF8DD-21BA-44A3-9CFB-CCCD84BE9996}" destId="{BAA0A509-34D6-4116-93AF-9EDAA96F89E8}" srcOrd="0" destOrd="0" presId="urn:microsoft.com/office/officeart/2005/8/layout/vList5"/>
    <dgm:cxn modelId="{C94FE243-1E33-4FC6-A4A2-763D6A382EF2}" srcId="{E47C7FA7-13B7-48BD-8DAE-C1F41F61D2FD}" destId="{0D58631A-C028-4F12-8ECC-2C660D6945A0}" srcOrd="0" destOrd="0" parTransId="{E4EB5A90-B76D-41AB-92A8-EB38B59F1485}" sibTransId="{07D63134-995E-40DA-98C6-8EECA6D0DEB6}"/>
    <dgm:cxn modelId="{F5F9DB47-A767-4E06-BDEA-39F980479879}" srcId="{A79DF8DD-21BA-44A3-9CFB-CCCD84BE9996}" destId="{A845FAEA-C385-48DF-8C35-212348B96913}" srcOrd="0" destOrd="0" parTransId="{D37D6379-24E9-4031-8B84-254FA69FE239}" sibTransId="{79FF697E-B051-4D72-8EA9-A1606F651A7A}"/>
    <dgm:cxn modelId="{7A5F11D5-FBAF-4D33-9D68-259929B7F670}" type="presOf" srcId="{0D58631A-C028-4F12-8ECC-2C660D6945A0}" destId="{DB58986F-8E4C-4AF2-B905-8A633964F983}" srcOrd="0" destOrd="0" presId="urn:microsoft.com/office/officeart/2005/8/layout/vList5"/>
    <dgm:cxn modelId="{779941E1-602A-457A-AFD9-967B37294007}" type="presOf" srcId="{A845FAEA-C385-48DF-8C35-212348B96913}" destId="{7D1AFAC6-1BBE-4822-ADE4-7D226F6F2878}" srcOrd="0" destOrd="0" presId="urn:microsoft.com/office/officeart/2005/8/layout/vList5"/>
    <dgm:cxn modelId="{038388F4-DA40-4D0C-9CC0-457B668E4E63}" type="presOf" srcId="{F0EF0B00-3533-493A-ACBC-F2302A402FE8}" destId="{42D91F39-6397-49CD-910C-57A827BC2FE2}" srcOrd="0" destOrd="0" presId="urn:microsoft.com/office/officeart/2005/8/layout/vList5"/>
    <dgm:cxn modelId="{39E8488D-4F3C-49C1-81EA-2215A334B02E}" type="presParOf" srcId="{42D91F39-6397-49CD-910C-57A827BC2FE2}" destId="{0AA22A5F-C4CB-4945-BCF8-33EA8562667C}" srcOrd="0" destOrd="0" presId="urn:microsoft.com/office/officeart/2005/8/layout/vList5"/>
    <dgm:cxn modelId="{5A32F901-C2B3-45D0-96F7-2C7509C349A5}" type="presParOf" srcId="{0AA22A5F-C4CB-4945-BCF8-33EA8562667C}" destId="{370FDA41-7CF5-45B2-BDCC-6498590F4AC8}" srcOrd="0" destOrd="0" presId="urn:microsoft.com/office/officeart/2005/8/layout/vList5"/>
    <dgm:cxn modelId="{1D123A39-2A80-455D-B518-BBE000B7AA2B}" type="presParOf" srcId="{0AA22A5F-C4CB-4945-BCF8-33EA8562667C}" destId="{DB58986F-8E4C-4AF2-B905-8A633964F983}" srcOrd="1" destOrd="0" presId="urn:microsoft.com/office/officeart/2005/8/layout/vList5"/>
    <dgm:cxn modelId="{58A23D2B-96E4-4BB4-B945-7D39F4A26796}" type="presParOf" srcId="{42D91F39-6397-49CD-910C-57A827BC2FE2}" destId="{DA40F77F-34F2-4C8D-9B0C-4C436B92957C}" srcOrd="1" destOrd="0" presId="urn:microsoft.com/office/officeart/2005/8/layout/vList5"/>
    <dgm:cxn modelId="{65B8EEE5-2B38-4E29-9328-427AD83BBEA4}" type="presParOf" srcId="{42D91F39-6397-49CD-910C-57A827BC2FE2}" destId="{63FA583D-E3C4-43B5-A4B3-BA43B31E9BFA}" srcOrd="2" destOrd="0" presId="urn:microsoft.com/office/officeart/2005/8/layout/vList5"/>
    <dgm:cxn modelId="{F592EA42-56A5-458F-AE28-94FE604CBE39}" type="presParOf" srcId="{63FA583D-E3C4-43B5-A4B3-BA43B31E9BFA}" destId="{FC25E669-4B01-49B8-BDA4-6C6174FC95BB}" srcOrd="0" destOrd="0" presId="urn:microsoft.com/office/officeart/2005/8/layout/vList5"/>
    <dgm:cxn modelId="{BB4CA5E6-0B92-4EC9-A2AA-9A0A45BB533E}" type="presParOf" srcId="{63FA583D-E3C4-43B5-A4B3-BA43B31E9BFA}" destId="{B7C9FFCE-7953-4769-A2B9-90AB4C71982B}" srcOrd="1" destOrd="0" presId="urn:microsoft.com/office/officeart/2005/8/layout/vList5"/>
    <dgm:cxn modelId="{6F2DD0B2-2551-4B6F-BBB5-4EB2EB3F9220}" type="presParOf" srcId="{42D91F39-6397-49CD-910C-57A827BC2FE2}" destId="{F49808BB-37E0-446B-9271-B47C917EDBFB}" srcOrd="3" destOrd="0" presId="urn:microsoft.com/office/officeart/2005/8/layout/vList5"/>
    <dgm:cxn modelId="{D3E48E87-468D-49CE-8E3C-0A3CB1B53C84}" type="presParOf" srcId="{42D91F39-6397-49CD-910C-57A827BC2FE2}" destId="{C9980EDB-9279-427B-AAFB-9034E6D5A163}" srcOrd="4" destOrd="0" presId="urn:microsoft.com/office/officeart/2005/8/layout/vList5"/>
    <dgm:cxn modelId="{1ECD5130-768B-4DF8-8DD7-A68551508971}" type="presParOf" srcId="{C9980EDB-9279-427B-AAFB-9034E6D5A163}" destId="{BAA0A509-34D6-4116-93AF-9EDAA96F89E8}" srcOrd="0" destOrd="0" presId="urn:microsoft.com/office/officeart/2005/8/layout/vList5"/>
    <dgm:cxn modelId="{CEB7687E-C6D3-4894-B8A2-C67453598637}" type="presParOf" srcId="{C9980EDB-9279-427B-AAFB-9034E6D5A163}" destId="{7D1AFAC6-1BBE-4822-ADE4-7D226F6F28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1D966A8-32DA-4BF1-B61B-76FD5BBC4CF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3F66FD4-EC5D-4C5F-A9C6-BD963F0EEBF0}">
      <dgm:prSet phldrT="[Metin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tr-TR" dirty="0">
              <a:solidFill>
                <a:schemeClr val="tx1"/>
              </a:solidFill>
            </a:rPr>
            <a:t>Tip1 DM’ </a:t>
          </a:r>
          <a:r>
            <a:rPr lang="tr-TR" dirty="0" err="1">
              <a:solidFill>
                <a:schemeClr val="tx1"/>
              </a:solidFill>
            </a:rPr>
            <a:t>ler</a:t>
          </a:r>
          <a:r>
            <a:rPr lang="tr-TR" dirty="0">
              <a:solidFill>
                <a:schemeClr val="tx1"/>
              </a:solidFill>
            </a:rPr>
            <a:t> ( Bazal+</a:t>
          </a:r>
          <a:r>
            <a:rPr lang="tr-TR" dirty="0" err="1">
              <a:solidFill>
                <a:schemeClr val="tx1"/>
              </a:solidFill>
            </a:rPr>
            <a:t>Bolus</a:t>
          </a:r>
          <a:r>
            <a:rPr lang="tr-TR" dirty="0">
              <a:solidFill>
                <a:schemeClr val="tx1"/>
              </a:solidFill>
            </a:rPr>
            <a:t>)</a:t>
          </a:r>
        </a:p>
      </dgm:t>
    </dgm:pt>
    <dgm:pt modelId="{338F9E9F-772E-4347-B8AF-2B55E8AA02CD}" type="parTrans" cxnId="{7383DB30-328C-4499-BD8C-D4E23A19E6A8}">
      <dgm:prSet/>
      <dgm:spPr/>
      <dgm:t>
        <a:bodyPr/>
        <a:lstStyle/>
        <a:p>
          <a:endParaRPr lang="tr-TR"/>
        </a:p>
      </dgm:t>
    </dgm:pt>
    <dgm:pt modelId="{AAFD8557-4E58-4C33-82B8-73A5720BFE08}" type="sibTrans" cxnId="{7383DB30-328C-4499-BD8C-D4E23A19E6A8}">
      <dgm:prSet/>
      <dgm:spPr/>
      <dgm:t>
        <a:bodyPr/>
        <a:lstStyle/>
        <a:p>
          <a:endParaRPr lang="tr-TR"/>
        </a:p>
      </dgm:t>
    </dgm:pt>
    <dgm:pt modelId="{18553003-74F5-41B3-81A7-B50139D77AC3}">
      <dgm:prSet phldrT="[Metin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tr-TR" dirty="0" err="1">
              <a:solidFill>
                <a:schemeClr val="tx1"/>
              </a:solidFill>
            </a:rPr>
            <a:t>Gestasyonel</a:t>
          </a:r>
          <a:r>
            <a:rPr lang="tr-TR" dirty="0">
              <a:solidFill>
                <a:schemeClr val="tx1"/>
              </a:solidFill>
            </a:rPr>
            <a:t> DM’ </a:t>
          </a:r>
          <a:r>
            <a:rPr lang="tr-TR" dirty="0" err="1">
              <a:solidFill>
                <a:schemeClr val="tx1"/>
              </a:solidFill>
            </a:rPr>
            <a:t>ler</a:t>
          </a:r>
          <a:r>
            <a:rPr lang="tr-TR" dirty="0">
              <a:solidFill>
                <a:schemeClr val="tx1"/>
              </a:solidFill>
            </a:rPr>
            <a:t> </a:t>
          </a:r>
        </a:p>
      </dgm:t>
    </dgm:pt>
    <dgm:pt modelId="{D50823E5-766C-4FAF-BBD9-7EAEB56543CF}" type="parTrans" cxnId="{0E9E0138-FE89-4303-B5B2-8A8D716CA816}">
      <dgm:prSet/>
      <dgm:spPr/>
      <dgm:t>
        <a:bodyPr/>
        <a:lstStyle/>
        <a:p>
          <a:endParaRPr lang="tr-TR"/>
        </a:p>
      </dgm:t>
    </dgm:pt>
    <dgm:pt modelId="{C81044A7-480D-4252-9895-950844B5535E}" type="sibTrans" cxnId="{0E9E0138-FE89-4303-B5B2-8A8D716CA816}">
      <dgm:prSet/>
      <dgm:spPr/>
      <dgm:t>
        <a:bodyPr/>
        <a:lstStyle/>
        <a:p>
          <a:endParaRPr lang="tr-TR"/>
        </a:p>
      </dgm:t>
    </dgm:pt>
    <dgm:pt modelId="{F2BCD76F-2611-4F24-9277-1784685900CD}">
      <dgm:prSet phldrT="[Metin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tr-TR" dirty="0">
              <a:solidFill>
                <a:schemeClr val="tx1"/>
              </a:solidFill>
            </a:rPr>
            <a:t>İnsülin pompası kullanan diyabetliler </a:t>
          </a:r>
        </a:p>
      </dgm:t>
    </dgm:pt>
    <dgm:pt modelId="{C323B0E4-DE08-4B5D-8DEB-A3180839A178}" type="parTrans" cxnId="{0C78BB03-2F1C-4F37-A36A-5A36114C74E3}">
      <dgm:prSet/>
      <dgm:spPr/>
      <dgm:t>
        <a:bodyPr/>
        <a:lstStyle/>
        <a:p>
          <a:endParaRPr lang="tr-TR"/>
        </a:p>
      </dgm:t>
    </dgm:pt>
    <dgm:pt modelId="{7E380CF5-2E61-46B7-809A-B9BC78E38346}" type="sibTrans" cxnId="{0C78BB03-2F1C-4F37-A36A-5A36114C74E3}">
      <dgm:prSet/>
      <dgm:spPr/>
      <dgm:t>
        <a:bodyPr/>
        <a:lstStyle/>
        <a:p>
          <a:endParaRPr lang="tr-TR"/>
        </a:p>
      </dgm:t>
    </dgm:pt>
    <dgm:pt modelId="{27363284-6124-4222-A9A3-D1A0EAD93FE4}">
      <dgm:prSet custT="1"/>
      <dgm:spPr>
        <a:ln>
          <a:solidFill>
            <a:schemeClr val="tx1"/>
          </a:solidFill>
        </a:ln>
      </dgm:spPr>
      <dgm:t>
        <a:bodyPr/>
        <a:lstStyle/>
        <a:p>
          <a:pPr algn="l"/>
          <a:r>
            <a:rPr lang="tr-TR" sz="2000" dirty="0"/>
            <a:t>Günde min. 3-4 kez </a:t>
          </a:r>
        </a:p>
      </dgm:t>
    </dgm:pt>
    <dgm:pt modelId="{8E56D095-AE32-4303-9CA4-A1FDB6186216}" type="parTrans" cxnId="{D96FF0C2-876B-4950-BE14-1A858A804073}">
      <dgm:prSet/>
      <dgm:spPr/>
      <dgm:t>
        <a:bodyPr/>
        <a:lstStyle/>
        <a:p>
          <a:endParaRPr lang="tr-TR"/>
        </a:p>
      </dgm:t>
    </dgm:pt>
    <dgm:pt modelId="{CAD5AEC6-69B3-4986-A469-5F7D4866EDF2}" type="sibTrans" cxnId="{D96FF0C2-876B-4950-BE14-1A858A804073}">
      <dgm:prSet/>
      <dgm:spPr/>
      <dgm:t>
        <a:bodyPr/>
        <a:lstStyle/>
        <a:p>
          <a:endParaRPr lang="tr-TR"/>
        </a:p>
      </dgm:t>
    </dgm:pt>
    <dgm:pt modelId="{FA4390B7-28B9-425F-B961-A674E6EAC90A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tr-TR" sz="2000" dirty="0"/>
            <a:t>Günde 3-4 kez, insülin kullanımına göre açlık ve 1.saat tokluk, gerekirse 2.saat tokluk</a:t>
          </a:r>
        </a:p>
      </dgm:t>
    </dgm:pt>
    <dgm:pt modelId="{BE9A5F46-ABFD-425E-BDAE-FC866C4D3629}" type="parTrans" cxnId="{75053827-E471-49B8-A3E3-0554A372AE3B}">
      <dgm:prSet/>
      <dgm:spPr/>
      <dgm:t>
        <a:bodyPr/>
        <a:lstStyle/>
        <a:p>
          <a:endParaRPr lang="tr-TR"/>
        </a:p>
      </dgm:t>
    </dgm:pt>
    <dgm:pt modelId="{19BF57E5-6CDA-43A8-9DA9-787ED8893492}" type="sibTrans" cxnId="{75053827-E471-49B8-A3E3-0554A372AE3B}">
      <dgm:prSet/>
      <dgm:spPr/>
      <dgm:t>
        <a:bodyPr/>
        <a:lstStyle/>
        <a:p>
          <a:endParaRPr lang="tr-TR"/>
        </a:p>
      </dgm:t>
    </dgm:pt>
    <dgm:pt modelId="{444E15D8-A570-4BA7-B71D-C927C6D86623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tr-TR" sz="2000" dirty="0"/>
            <a:t>Her öğün öncesi ve sonrasında , gece yatmadan önce, egzersiz öncesinde</a:t>
          </a:r>
        </a:p>
      </dgm:t>
    </dgm:pt>
    <dgm:pt modelId="{F052915E-3D44-42C8-B832-18986EBF2BD7}" type="parTrans" cxnId="{A7E92381-B2F6-42BC-ADDA-2BD5CFBA2922}">
      <dgm:prSet/>
      <dgm:spPr/>
      <dgm:t>
        <a:bodyPr/>
        <a:lstStyle/>
        <a:p>
          <a:endParaRPr lang="tr-TR"/>
        </a:p>
      </dgm:t>
    </dgm:pt>
    <dgm:pt modelId="{B0CDA1E0-2780-4FFF-888A-E88D0897F747}" type="sibTrans" cxnId="{A7E92381-B2F6-42BC-ADDA-2BD5CFBA2922}">
      <dgm:prSet/>
      <dgm:spPr/>
      <dgm:t>
        <a:bodyPr/>
        <a:lstStyle/>
        <a:p>
          <a:endParaRPr lang="tr-TR"/>
        </a:p>
      </dgm:t>
    </dgm:pt>
    <dgm:pt modelId="{0CFDDDEE-6AD4-48FE-801F-3B13058A0046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tr-TR" sz="2000" dirty="0"/>
            <a:t>Gerektiğinde gece ( saat 03:00-04:00 ) </a:t>
          </a:r>
        </a:p>
      </dgm:t>
    </dgm:pt>
    <dgm:pt modelId="{333C7574-E0F2-449B-B261-87696D6F85FA}" type="parTrans" cxnId="{51EB0F62-9368-4303-A0DA-A1A266098608}">
      <dgm:prSet/>
      <dgm:spPr/>
      <dgm:t>
        <a:bodyPr/>
        <a:lstStyle/>
        <a:p>
          <a:endParaRPr lang="tr-TR"/>
        </a:p>
      </dgm:t>
    </dgm:pt>
    <dgm:pt modelId="{BF0030CB-35E2-40E0-B6DC-7F880932A671}" type="sibTrans" cxnId="{51EB0F62-9368-4303-A0DA-A1A266098608}">
      <dgm:prSet/>
      <dgm:spPr/>
      <dgm:t>
        <a:bodyPr/>
        <a:lstStyle/>
        <a:p>
          <a:endParaRPr lang="tr-TR"/>
        </a:p>
      </dgm:t>
    </dgm:pt>
    <dgm:pt modelId="{D1535E9E-C13A-4B90-A0AA-AE320564504A}" type="pres">
      <dgm:prSet presAssocID="{01D966A8-32DA-4BF1-B61B-76FD5BBC4CF3}" presName="linear" presStyleCnt="0">
        <dgm:presLayoutVars>
          <dgm:dir/>
          <dgm:animLvl val="lvl"/>
          <dgm:resizeHandles val="exact"/>
        </dgm:presLayoutVars>
      </dgm:prSet>
      <dgm:spPr/>
    </dgm:pt>
    <dgm:pt modelId="{0512FC94-6EBD-40B1-9EDE-EE92CB536455}" type="pres">
      <dgm:prSet presAssocID="{93F66FD4-EC5D-4C5F-A9C6-BD963F0EEBF0}" presName="parentLin" presStyleCnt="0"/>
      <dgm:spPr/>
    </dgm:pt>
    <dgm:pt modelId="{1A961695-845A-4591-9AAF-24E57301F084}" type="pres">
      <dgm:prSet presAssocID="{93F66FD4-EC5D-4C5F-A9C6-BD963F0EEBF0}" presName="parentLeftMargin" presStyleLbl="node1" presStyleIdx="0" presStyleCnt="3"/>
      <dgm:spPr/>
    </dgm:pt>
    <dgm:pt modelId="{389B291A-B7F8-41A6-BF8B-306E053CD116}" type="pres">
      <dgm:prSet presAssocID="{93F66FD4-EC5D-4C5F-A9C6-BD963F0EEBF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CCC0EE-DB31-4725-9774-1B4DF173F85A}" type="pres">
      <dgm:prSet presAssocID="{93F66FD4-EC5D-4C5F-A9C6-BD963F0EEBF0}" presName="negativeSpace" presStyleCnt="0"/>
      <dgm:spPr/>
    </dgm:pt>
    <dgm:pt modelId="{70757D6D-08D2-4C41-883C-C100950C09E7}" type="pres">
      <dgm:prSet presAssocID="{93F66FD4-EC5D-4C5F-A9C6-BD963F0EEBF0}" presName="childText" presStyleLbl="conFgAcc1" presStyleIdx="0" presStyleCnt="3" custLinFactNeighborX="-14342" custLinFactNeighborY="-9561">
        <dgm:presLayoutVars>
          <dgm:bulletEnabled val="1"/>
        </dgm:presLayoutVars>
      </dgm:prSet>
      <dgm:spPr/>
    </dgm:pt>
    <dgm:pt modelId="{9F982234-5AE9-4002-AAE7-2821CAA00112}" type="pres">
      <dgm:prSet presAssocID="{AAFD8557-4E58-4C33-82B8-73A5720BFE08}" presName="spaceBetweenRectangles" presStyleCnt="0"/>
      <dgm:spPr/>
    </dgm:pt>
    <dgm:pt modelId="{D23F3B51-E382-4857-AAEA-4AB37902894E}" type="pres">
      <dgm:prSet presAssocID="{18553003-74F5-41B3-81A7-B50139D77AC3}" presName="parentLin" presStyleCnt="0"/>
      <dgm:spPr/>
    </dgm:pt>
    <dgm:pt modelId="{ED5717E6-B5A5-4824-A491-9108E614EF01}" type="pres">
      <dgm:prSet presAssocID="{18553003-74F5-41B3-81A7-B50139D77AC3}" presName="parentLeftMargin" presStyleLbl="node1" presStyleIdx="0" presStyleCnt="3"/>
      <dgm:spPr/>
    </dgm:pt>
    <dgm:pt modelId="{D56D3BC9-4082-4477-9594-A98BD0F521A2}" type="pres">
      <dgm:prSet presAssocID="{18553003-74F5-41B3-81A7-B50139D77AC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086173D-353F-4119-876A-781BF6BB57D8}" type="pres">
      <dgm:prSet presAssocID="{18553003-74F5-41B3-81A7-B50139D77AC3}" presName="negativeSpace" presStyleCnt="0"/>
      <dgm:spPr/>
    </dgm:pt>
    <dgm:pt modelId="{D8DEEEE1-DC83-4F66-A128-3057D4403C32}" type="pres">
      <dgm:prSet presAssocID="{18553003-74F5-41B3-81A7-B50139D77AC3}" presName="childText" presStyleLbl="conFgAcc1" presStyleIdx="1" presStyleCnt="3">
        <dgm:presLayoutVars>
          <dgm:bulletEnabled val="1"/>
        </dgm:presLayoutVars>
      </dgm:prSet>
      <dgm:spPr/>
    </dgm:pt>
    <dgm:pt modelId="{C32C01FC-A325-4965-ABC9-8CD637FB6895}" type="pres">
      <dgm:prSet presAssocID="{C81044A7-480D-4252-9895-950844B5535E}" presName="spaceBetweenRectangles" presStyleCnt="0"/>
      <dgm:spPr/>
    </dgm:pt>
    <dgm:pt modelId="{E0C21A21-4F18-403E-BB76-C512A96A2B39}" type="pres">
      <dgm:prSet presAssocID="{F2BCD76F-2611-4F24-9277-1784685900CD}" presName="parentLin" presStyleCnt="0"/>
      <dgm:spPr/>
    </dgm:pt>
    <dgm:pt modelId="{0B1B627F-25E3-4023-AA2E-0F5E3F7C9345}" type="pres">
      <dgm:prSet presAssocID="{F2BCD76F-2611-4F24-9277-1784685900CD}" presName="parentLeftMargin" presStyleLbl="node1" presStyleIdx="1" presStyleCnt="3"/>
      <dgm:spPr/>
    </dgm:pt>
    <dgm:pt modelId="{71CB9B11-4AA5-4611-B5A8-2994AECA6B68}" type="pres">
      <dgm:prSet presAssocID="{F2BCD76F-2611-4F24-9277-1784685900C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3F37CA9-1CE3-49C3-9775-ABF3D23E2A34}" type="pres">
      <dgm:prSet presAssocID="{F2BCD76F-2611-4F24-9277-1784685900CD}" presName="negativeSpace" presStyleCnt="0"/>
      <dgm:spPr/>
    </dgm:pt>
    <dgm:pt modelId="{A48B4750-A499-4749-9C60-35E52EF07AC4}" type="pres">
      <dgm:prSet presAssocID="{F2BCD76F-2611-4F24-9277-1784685900CD}" presName="childText" presStyleLbl="conFgAcc1" presStyleIdx="2" presStyleCnt="3" custLinFactNeighborX="91" custLinFactNeighborY="3246">
        <dgm:presLayoutVars>
          <dgm:bulletEnabled val="1"/>
        </dgm:presLayoutVars>
      </dgm:prSet>
      <dgm:spPr/>
    </dgm:pt>
  </dgm:ptLst>
  <dgm:cxnLst>
    <dgm:cxn modelId="{337C2300-D647-4EBB-B0D6-9F3EDD323364}" type="presOf" srcId="{F2BCD76F-2611-4F24-9277-1784685900CD}" destId="{0B1B627F-25E3-4023-AA2E-0F5E3F7C9345}" srcOrd="0" destOrd="0" presId="urn:microsoft.com/office/officeart/2005/8/layout/list1"/>
    <dgm:cxn modelId="{0C78BB03-2F1C-4F37-A36A-5A36114C74E3}" srcId="{01D966A8-32DA-4BF1-B61B-76FD5BBC4CF3}" destId="{F2BCD76F-2611-4F24-9277-1784685900CD}" srcOrd="2" destOrd="0" parTransId="{C323B0E4-DE08-4B5D-8DEB-A3180839A178}" sibTransId="{7E380CF5-2E61-46B7-809A-B9BC78E38346}"/>
    <dgm:cxn modelId="{1C5E0D18-26CA-45E7-85ED-7CC8FE0D07EB}" type="presOf" srcId="{18553003-74F5-41B3-81A7-B50139D77AC3}" destId="{D56D3BC9-4082-4477-9594-A98BD0F521A2}" srcOrd="1" destOrd="0" presId="urn:microsoft.com/office/officeart/2005/8/layout/list1"/>
    <dgm:cxn modelId="{75053827-E471-49B8-A3E3-0554A372AE3B}" srcId="{18553003-74F5-41B3-81A7-B50139D77AC3}" destId="{FA4390B7-28B9-425F-B961-A674E6EAC90A}" srcOrd="0" destOrd="0" parTransId="{BE9A5F46-ABFD-425E-BDAE-FC866C4D3629}" sibTransId="{19BF57E5-6CDA-43A8-9DA9-787ED8893492}"/>
    <dgm:cxn modelId="{7383DB30-328C-4499-BD8C-D4E23A19E6A8}" srcId="{01D966A8-32DA-4BF1-B61B-76FD5BBC4CF3}" destId="{93F66FD4-EC5D-4C5F-A9C6-BD963F0EEBF0}" srcOrd="0" destOrd="0" parTransId="{338F9E9F-772E-4347-B8AF-2B55E8AA02CD}" sibTransId="{AAFD8557-4E58-4C33-82B8-73A5720BFE08}"/>
    <dgm:cxn modelId="{0E9E0138-FE89-4303-B5B2-8A8D716CA816}" srcId="{01D966A8-32DA-4BF1-B61B-76FD5BBC4CF3}" destId="{18553003-74F5-41B3-81A7-B50139D77AC3}" srcOrd="1" destOrd="0" parTransId="{D50823E5-766C-4FAF-BBD9-7EAEB56543CF}" sibTransId="{C81044A7-480D-4252-9895-950844B5535E}"/>
    <dgm:cxn modelId="{51EB0F62-9368-4303-A0DA-A1A266098608}" srcId="{F2BCD76F-2611-4F24-9277-1784685900CD}" destId="{0CFDDDEE-6AD4-48FE-801F-3B13058A0046}" srcOrd="1" destOrd="0" parTransId="{333C7574-E0F2-449B-B261-87696D6F85FA}" sibTransId="{BF0030CB-35E2-40E0-B6DC-7F880932A671}"/>
    <dgm:cxn modelId="{1739E653-7BC0-4F10-BD12-5CFE202FBD8B}" type="presOf" srcId="{FA4390B7-28B9-425F-B961-A674E6EAC90A}" destId="{D8DEEEE1-DC83-4F66-A128-3057D4403C32}" srcOrd="0" destOrd="0" presId="urn:microsoft.com/office/officeart/2005/8/layout/list1"/>
    <dgm:cxn modelId="{A7E92381-B2F6-42BC-ADDA-2BD5CFBA2922}" srcId="{F2BCD76F-2611-4F24-9277-1784685900CD}" destId="{444E15D8-A570-4BA7-B71D-C927C6D86623}" srcOrd="0" destOrd="0" parTransId="{F052915E-3D44-42C8-B832-18986EBF2BD7}" sibTransId="{B0CDA1E0-2780-4FFF-888A-E88D0897F747}"/>
    <dgm:cxn modelId="{AEF91382-4861-4763-8661-9A27D822783E}" type="presOf" srcId="{0CFDDDEE-6AD4-48FE-801F-3B13058A0046}" destId="{A48B4750-A499-4749-9C60-35E52EF07AC4}" srcOrd="0" destOrd="1" presId="urn:microsoft.com/office/officeart/2005/8/layout/list1"/>
    <dgm:cxn modelId="{901D349F-3CF7-4830-9FFA-8ED518AF5CC8}" type="presOf" srcId="{F2BCD76F-2611-4F24-9277-1784685900CD}" destId="{71CB9B11-4AA5-4611-B5A8-2994AECA6B68}" srcOrd="1" destOrd="0" presId="urn:microsoft.com/office/officeart/2005/8/layout/list1"/>
    <dgm:cxn modelId="{D30AADB0-857F-421C-B8DB-23E520E8E704}" type="presOf" srcId="{444E15D8-A570-4BA7-B71D-C927C6D86623}" destId="{A48B4750-A499-4749-9C60-35E52EF07AC4}" srcOrd="0" destOrd="0" presId="urn:microsoft.com/office/officeart/2005/8/layout/list1"/>
    <dgm:cxn modelId="{D96FF0C2-876B-4950-BE14-1A858A804073}" srcId="{93F66FD4-EC5D-4C5F-A9C6-BD963F0EEBF0}" destId="{27363284-6124-4222-A9A3-D1A0EAD93FE4}" srcOrd="0" destOrd="0" parTransId="{8E56D095-AE32-4303-9CA4-A1FDB6186216}" sibTransId="{CAD5AEC6-69B3-4986-A469-5F7D4866EDF2}"/>
    <dgm:cxn modelId="{3BF825C4-E7A7-4912-99B6-A9C42B2D0CBB}" type="presOf" srcId="{93F66FD4-EC5D-4C5F-A9C6-BD963F0EEBF0}" destId="{389B291A-B7F8-41A6-BF8B-306E053CD116}" srcOrd="1" destOrd="0" presId="urn:microsoft.com/office/officeart/2005/8/layout/list1"/>
    <dgm:cxn modelId="{DE30F6D1-026B-4FFE-8AFE-95D8C73CCB83}" type="presOf" srcId="{93F66FD4-EC5D-4C5F-A9C6-BD963F0EEBF0}" destId="{1A961695-845A-4591-9AAF-24E57301F084}" srcOrd="0" destOrd="0" presId="urn:microsoft.com/office/officeart/2005/8/layout/list1"/>
    <dgm:cxn modelId="{92C091E8-657A-4AC1-93F6-20F1B989BCE7}" type="presOf" srcId="{18553003-74F5-41B3-81A7-B50139D77AC3}" destId="{ED5717E6-B5A5-4824-A491-9108E614EF01}" srcOrd="0" destOrd="0" presId="urn:microsoft.com/office/officeart/2005/8/layout/list1"/>
    <dgm:cxn modelId="{B224F0F1-E68A-4636-861B-4DCD8E8BD1BA}" type="presOf" srcId="{01D966A8-32DA-4BF1-B61B-76FD5BBC4CF3}" destId="{D1535E9E-C13A-4B90-A0AA-AE320564504A}" srcOrd="0" destOrd="0" presId="urn:microsoft.com/office/officeart/2005/8/layout/list1"/>
    <dgm:cxn modelId="{8B3302F4-D5E2-4C70-999B-3DDCC2664A20}" type="presOf" srcId="{27363284-6124-4222-A9A3-D1A0EAD93FE4}" destId="{70757D6D-08D2-4C41-883C-C100950C09E7}" srcOrd="0" destOrd="0" presId="urn:microsoft.com/office/officeart/2005/8/layout/list1"/>
    <dgm:cxn modelId="{E2BD26FB-876E-4484-90E2-44211E1EFC3F}" type="presParOf" srcId="{D1535E9E-C13A-4B90-A0AA-AE320564504A}" destId="{0512FC94-6EBD-40B1-9EDE-EE92CB536455}" srcOrd="0" destOrd="0" presId="urn:microsoft.com/office/officeart/2005/8/layout/list1"/>
    <dgm:cxn modelId="{13514CFA-608C-44BB-B86E-4A2EDD8D81FE}" type="presParOf" srcId="{0512FC94-6EBD-40B1-9EDE-EE92CB536455}" destId="{1A961695-845A-4591-9AAF-24E57301F084}" srcOrd="0" destOrd="0" presId="urn:microsoft.com/office/officeart/2005/8/layout/list1"/>
    <dgm:cxn modelId="{7388EB9C-BE0E-46F5-B168-EBC200C5FC96}" type="presParOf" srcId="{0512FC94-6EBD-40B1-9EDE-EE92CB536455}" destId="{389B291A-B7F8-41A6-BF8B-306E053CD116}" srcOrd="1" destOrd="0" presId="urn:microsoft.com/office/officeart/2005/8/layout/list1"/>
    <dgm:cxn modelId="{8CB09176-7734-4026-94CF-1FC2C56B51C3}" type="presParOf" srcId="{D1535E9E-C13A-4B90-A0AA-AE320564504A}" destId="{46CCC0EE-DB31-4725-9774-1B4DF173F85A}" srcOrd="1" destOrd="0" presId="urn:microsoft.com/office/officeart/2005/8/layout/list1"/>
    <dgm:cxn modelId="{D10E8229-549E-4EE3-A30F-0667DD39D32E}" type="presParOf" srcId="{D1535E9E-C13A-4B90-A0AA-AE320564504A}" destId="{70757D6D-08D2-4C41-883C-C100950C09E7}" srcOrd="2" destOrd="0" presId="urn:microsoft.com/office/officeart/2005/8/layout/list1"/>
    <dgm:cxn modelId="{152D9240-4F51-4A09-B026-1E1A0B65A456}" type="presParOf" srcId="{D1535E9E-C13A-4B90-A0AA-AE320564504A}" destId="{9F982234-5AE9-4002-AAE7-2821CAA00112}" srcOrd="3" destOrd="0" presId="urn:microsoft.com/office/officeart/2005/8/layout/list1"/>
    <dgm:cxn modelId="{BBF2CA0C-E05A-4BBB-A5AB-7823390D5D1A}" type="presParOf" srcId="{D1535E9E-C13A-4B90-A0AA-AE320564504A}" destId="{D23F3B51-E382-4857-AAEA-4AB37902894E}" srcOrd="4" destOrd="0" presId="urn:microsoft.com/office/officeart/2005/8/layout/list1"/>
    <dgm:cxn modelId="{B942BF2B-8E55-4E41-B076-968D8752E413}" type="presParOf" srcId="{D23F3B51-E382-4857-AAEA-4AB37902894E}" destId="{ED5717E6-B5A5-4824-A491-9108E614EF01}" srcOrd="0" destOrd="0" presId="urn:microsoft.com/office/officeart/2005/8/layout/list1"/>
    <dgm:cxn modelId="{348E9307-BB72-4E39-BD9E-98698EC59ABF}" type="presParOf" srcId="{D23F3B51-E382-4857-AAEA-4AB37902894E}" destId="{D56D3BC9-4082-4477-9594-A98BD0F521A2}" srcOrd="1" destOrd="0" presId="urn:microsoft.com/office/officeart/2005/8/layout/list1"/>
    <dgm:cxn modelId="{61B6DB25-794A-4495-8FDA-346589EC7DD6}" type="presParOf" srcId="{D1535E9E-C13A-4B90-A0AA-AE320564504A}" destId="{5086173D-353F-4119-876A-781BF6BB57D8}" srcOrd="5" destOrd="0" presId="urn:microsoft.com/office/officeart/2005/8/layout/list1"/>
    <dgm:cxn modelId="{09CB2C88-7CC5-48E6-9D11-34DA984EF79A}" type="presParOf" srcId="{D1535E9E-C13A-4B90-A0AA-AE320564504A}" destId="{D8DEEEE1-DC83-4F66-A128-3057D4403C32}" srcOrd="6" destOrd="0" presId="urn:microsoft.com/office/officeart/2005/8/layout/list1"/>
    <dgm:cxn modelId="{8C166EDE-8F1E-454D-A6A2-0069A7A5A725}" type="presParOf" srcId="{D1535E9E-C13A-4B90-A0AA-AE320564504A}" destId="{C32C01FC-A325-4965-ABC9-8CD637FB6895}" srcOrd="7" destOrd="0" presId="urn:microsoft.com/office/officeart/2005/8/layout/list1"/>
    <dgm:cxn modelId="{885C6CD9-E637-4C98-B561-A0C7523C6D9F}" type="presParOf" srcId="{D1535E9E-C13A-4B90-A0AA-AE320564504A}" destId="{E0C21A21-4F18-403E-BB76-C512A96A2B39}" srcOrd="8" destOrd="0" presId="urn:microsoft.com/office/officeart/2005/8/layout/list1"/>
    <dgm:cxn modelId="{A2E4D379-E0FB-40A4-B54D-264094056F80}" type="presParOf" srcId="{E0C21A21-4F18-403E-BB76-C512A96A2B39}" destId="{0B1B627F-25E3-4023-AA2E-0F5E3F7C9345}" srcOrd="0" destOrd="0" presId="urn:microsoft.com/office/officeart/2005/8/layout/list1"/>
    <dgm:cxn modelId="{A848AA12-05C8-43A6-9753-FDC54004A4FC}" type="presParOf" srcId="{E0C21A21-4F18-403E-BB76-C512A96A2B39}" destId="{71CB9B11-4AA5-4611-B5A8-2994AECA6B68}" srcOrd="1" destOrd="0" presId="urn:microsoft.com/office/officeart/2005/8/layout/list1"/>
    <dgm:cxn modelId="{0CA34334-9DC3-4AC3-A22D-A07D18F53053}" type="presParOf" srcId="{D1535E9E-C13A-4B90-A0AA-AE320564504A}" destId="{73F37CA9-1CE3-49C3-9775-ABF3D23E2A34}" srcOrd="9" destOrd="0" presId="urn:microsoft.com/office/officeart/2005/8/layout/list1"/>
    <dgm:cxn modelId="{1F3AFE57-1A89-4F47-9532-DC0EA0B5727D}" type="presParOf" srcId="{D1535E9E-C13A-4B90-A0AA-AE320564504A}" destId="{A48B4750-A499-4749-9C60-35E52EF07AC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997EC77-E0D1-4509-9AC3-4EF7E3BA44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B41AA34-8AE8-4A3A-9855-FED4D4487262}">
      <dgm:prSet/>
      <dgm:spPr/>
      <dgm:t>
        <a:bodyPr/>
        <a:lstStyle/>
        <a:p>
          <a:r>
            <a:rPr lang="tr-TR"/>
            <a:t>Hipoglisemiye karşı duyarsızlığı olan hastalarda,</a:t>
          </a:r>
          <a:endParaRPr lang="en-US"/>
        </a:p>
      </dgm:t>
    </dgm:pt>
    <dgm:pt modelId="{62986B4E-B35E-4F64-9EF9-51B8C9C31A77}" type="parTrans" cxnId="{8CA09718-6794-45A9-B782-BA0049854B5F}">
      <dgm:prSet/>
      <dgm:spPr/>
      <dgm:t>
        <a:bodyPr/>
        <a:lstStyle/>
        <a:p>
          <a:endParaRPr lang="en-US"/>
        </a:p>
      </dgm:t>
    </dgm:pt>
    <dgm:pt modelId="{D8259741-FA70-4675-B02A-48DDEF4D0B59}" type="sibTrans" cxnId="{8CA09718-6794-45A9-B782-BA0049854B5F}">
      <dgm:prSet/>
      <dgm:spPr/>
      <dgm:t>
        <a:bodyPr/>
        <a:lstStyle/>
        <a:p>
          <a:endParaRPr lang="en-US"/>
        </a:p>
      </dgm:t>
    </dgm:pt>
    <dgm:pt modelId="{DCB91BBA-1D5F-4B97-B76B-F34FF910EC7D}">
      <dgm:prSet/>
      <dgm:spPr/>
      <dgm:t>
        <a:bodyPr/>
        <a:lstStyle/>
        <a:p>
          <a:r>
            <a:rPr lang="tr-TR"/>
            <a:t>Kan glukozunda büyük oynamalar olanlarda</a:t>
          </a:r>
          <a:endParaRPr lang="en-US"/>
        </a:p>
      </dgm:t>
    </dgm:pt>
    <dgm:pt modelId="{AFF30531-EA07-44DE-AE5B-08C5F20FD3DE}" type="parTrans" cxnId="{CF3F4A62-AC35-4858-9F82-8A34B6A72BFB}">
      <dgm:prSet/>
      <dgm:spPr/>
      <dgm:t>
        <a:bodyPr/>
        <a:lstStyle/>
        <a:p>
          <a:endParaRPr lang="en-US"/>
        </a:p>
      </dgm:t>
    </dgm:pt>
    <dgm:pt modelId="{7467633C-6FEC-4C7E-A010-3ACA0EF876DD}" type="sibTrans" cxnId="{CF3F4A62-AC35-4858-9F82-8A34B6A72BFB}">
      <dgm:prSet/>
      <dgm:spPr/>
      <dgm:t>
        <a:bodyPr/>
        <a:lstStyle/>
        <a:p>
          <a:endParaRPr lang="en-US"/>
        </a:p>
      </dgm:t>
    </dgm:pt>
    <dgm:pt modelId="{A1077FA2-1D62-46B7-A125-086F2A26437D}">
      <dgm:prSet/>
      <dgm:spPr/>
      <dgm:t>
        <a:bodyPr/>
        <a:lstStyle/>
        <a:p>
          <a:r>
            <a:rPr lang="tr-TR"/>
            <a:t>Gebelerde ve gebelik planlayanlarda</a:t>
          </a:r>
          <a:endParaRPr lang="en-US"/>
        </a:p>
      </dgm:t>
    </dgm:pt>
    <dgm:pt modelId="{CEC6D1E0-0A9F-4D5C-82F4-8A42AEBD4390}" type="parTrans" cxnId="{80ED39A9-0F29-45CA-9CF4-ABDBA5C96B2C}">
      <dgm:prSet/>
      <dgm:spPr/>
      <dgm:t>
        <a:bodyPr/>
        <a:lstStyle/>
        <a:p>
          <a:endParaRPr lang="en-US"/>
        </a:p>
      </dgm:t>
    </dgm:pt>
    <dgm:pt modelId="{12C478A2-BD74-4D23-A369-6D6624B498AC}" type="sibTrans" cxnId="{80ED39A9-0F29-45CA-9CF4-ABDBA5C96B2C}">
      <dgm:prSet/>
      <dgm:spPr/>
      <dgm:t>
        <a:bodyPr/>
        <a:lstStyle/>
        <a:p>
          <a:endParaRPr lang="en-US"/>
        </a:p>
      </dgm:t>
    </dgm:pt>
    <dgm:pt modelId="{8D2960AF-D50B-4474-9FAC-5AF4DB53C58B}">
      <dgm:prSet/>
      <dgm:spPr/>
      <dgm:t>
        <a:bodyPr/>
        <a:lstStyle/>
        <a:p>
          <a:r>
            <a:rPr lang="tr-TR"/>
            <a:t>Aktif sporcularda,</a:t>
          </a:r>
          <a:endParaRPr lang="en-US"/>
        </a:p>
      </dgm:t>
    </dgm:pt>
    <dgm:pt modelId="{244A15A2-653C-47AB-8A34-F525434B7977}" type="parTrans" cxnId="{7E65501B-1846-46A6-995A-17A0939B5FF9}">
      <dgm:prSet/>
      <dgm:spPr/>
      <dgm:t>
        <a:bodyPr/>
        <a:lstStyle/>
        <a:p>
          <a:endParaRPr lang="en-US"/>
        </a:p>
      </dgm:t>
    </dgm:pt>
    <dgm:pt modelId="{B9C18231-6B1B-4363-9260-42F4E326F0DA}" type="sibTrans" cxnId="{7E65501B-1846-46A6-995A-17A0939B5FF9}">
      <dgm:prSet/>
      <dgm:spPr/>
      <dgm:t>
        <a:bodyPr/>
        <a:lstStyle/>
        <a:p>
          <a:endParaRPr lang="en-US"/>
        </a:p>
      </dgm:t>
    </dgm:pt>
    <dgm:pt modelId="{7A038073-BB2C-45F7-B5D4-92818C654694}">
      <dgm:prSet/>
      <dgm:spPr/>
      <dgm:t>
        <a:bodyPr/>
        <a:lstStyle/>
        <a:p>
          <a:r>
            <a:rPr lang="tr-TR"/>
            <a:t>Bazı özel risk taşıyan mesleklerde</a:t>
          </a:r>
          <a:endParaRPr lang="en-US"/>
        </a:p>
      </dgm:t>
    </dgm:pt>
    <dgm:pt modelId="{D0F838AE-3F4B-4DA0-A681-6AAE6327432A}" type="parTrans" cxnId="{0C6DAB29-D5CB-4E3A-B385-768EEFB83349}">
      <dgm:prSet/>
      <dgm:spPr/>
      <dgm:t>
        <a:bodyPr/>
        <a:lstStyle/>
        <a:p>
          <a:endParaRPr lang="en-US"/>
        </a:p>
      </dgm:t>
    </dgm:pt>
    <dgm:pt modelId="{54D5B979-E277-4183-83DC-167020E94908}" type="sibTrans" cxnId="{0C6DAB29-D5CB-4E3A-B385-768EEFB83349}">
      <dgm:prSet/>
      <dgm:spPr/>
      <dgm:t>
        <a:bodyPr/>
        <a:lstStyle/>
        <a:p>
          <a:endParaRPr lang="en-US"/>
        </a:p>
      </dgm:t>
    </dgm:pt>
    <dgm:pt modelId="{CAE1F8FE-FECC-43AB-AC12-3BBEE92BCD51}">
      <dgm:prSet/>
      <dgm:spPr/>
      <dgm:t>
        <a:bodyPr/>
        <a:lstStyle/>
        <a:p>
          <a:r>
            <a:rPr lang="tr-TR"/>
            <a:t>Otonom nöropatisi olanlarda,</a:t>
          </a:r>
          <a:endParaRPr lang="en-US"/>
        </a:p>
      </dgm:t>
    </dgm:pt>
    <dgm:pt modelId="{97A087C9-0A0F-495F-B560-812A8BDF2AC9}" type="parTrans" cxnId="{B513DF8C-1C74-4C28-BCA2-FA52AB063F5D}">
      <dgm:prSet/>
      <dgm:spPr/>
      <dgm:t>
        <a:bodyPr/>
        <a:lstStyle/>
        <a:p>
          <a:endParaRPr lang="en-US"/>
        </a:p>
      </dgm:t>
    </dgm:pt>
    <dgm:pt modelId="{1448F69A-FB5E-4945-8151-0D6884672B98}" type="sibTrans" cxnId="{B513DF8C-1C74-4C28-BCA2-FA52AB063F5D}">
      <dgm:prSet/>
      <dgm:spPr/>
      <dgm:t>
        <a:bodyPr/>
        <a:lstStyle/>
        <a:p>
          <a:endParaRPr lang="en-US"/>
        </a:p>
      </dgm:t>
    </dgm:pt>
    <dgm:pt modelId="{E083B5CA-462B-4358-8C10-EF03C236ABCC}">
      <dgm:prSet/>
      <dgm:spPr/>
      <dgm:t>
        <a:bodyPr/>
        <a:lstStyle/>
        <a:p>
          <a:r>
            <a:rPr lang="tr-TR"/>
            <a:t>Miyokard infarktüsü,anjiyoplasti veya koroner arter by-pass greft operasyonu geçirenlerde,</a:t>
          </a:r>
          <a:endParaRPr lang="en-US"/>
        </a:p>
      </dgm:t>
    </dgm:pt>
    <dgm:pt modelId="{1B8F7F60-D61B-47DB-8E25-F73779C1F70B}" type="parTrans" cxnId="{978489EC-E544-4DBC-92D5-8F9BBB5BA91B}">
      <dgm:prSet/>
      <dgm:spPr/>
      <dgm:t>
        <a:bodyPr/>
        <a:lstStyle/>
        <a:p>
          <a:endParaRPr lang="en-US"/>
        </a:p>
      </dgm:t>
    </dgm:pt>
    <dgm:pt modelId="{40F4C08E-A8D6-4FC6-BBE1-8599F7B5937E}" type="sibTrans" cxnId="{978489EC-E544-4DBC-92D5-8F9BBB5BA91B}">
      <dgm:prSet/>
      <dgm:spPr/>
      <dgm:t>
        <a:bodyPr/>
        <a:lstStyle/>
        <a:p>
          <a:endParaRPr lang="en-US"/>
        </a:p>
      </dgm:t>
    </dgm:pt>
    <dgm:pt modelId="{467AD62D-150D-411B-9505-73C4FB9EBAA6}">
      <dgm:prSet/>
      <dgm:spPr/>
      <dgm:t>
        <a:bodyPr/>
        <a:lstStyle/>
        <a:p>
          <a:r>
            <a:rPr lang="tr-TR"/>
            <a:t>Kronik böbrek yetersizliği olanlarda</a:t>
          </a:r>
          <a:endParaRPr lang="en-US"/>
        </a:p>
      </dgm:t>
    </dgm:pt>
    <dgm:pt modelId="{A9B3FBBE-159B-4C05-8610-E5EC0CE907AE}" type="parTrans" cxnId="{3CA13407-2CAF-4BDC-BD41-C5FB42138E76}">
      <dgm:prSet/>
      <dgm:spPr/>
      <dgm:t>
        <a:bodyPr/>
        <a:lstStyle/>
        <a:p>
          <a:endParaRPr lang="en-US"/>
        </a:p>
      </dgm:t>
    </dgm:pt>
    <dgm:pt modelId="{4B204239-5F80-46EA-B51C-54DFCAE5B5CF}" type="sibTrans" cxnId="{3CA13407-2CAF-4BDC-BD41-C5FB42138E76}">
      <dgm:prSet/>
      <dgm:spPr/>
      <dgm:t>
        <a:bodyPr/>
        <a:lstStyle/>
        <a:p>
          <a:endParaRPr lang="en-US"/>
        </a:p>
      </dgm:t>
    </dgm:pt>
    <dgm:pt modelId="{063D2446-3B11-47F8-8D64-E1B7D345230A}" type="pres">
      <dgm:prSet presAssocID="{D997EC77-E0D1-4509-9AC3-4EF7E3BA4436}" presName="linear" presStyleCnt="0">
        <dgm:presLayoutVars>
          <dgm:animLvl val="lvl"/>
          <dgm:resizeHandles val="exact"/>
        </dgm:presLayoutVars>
      </dgm:prSet>
      <dgm:spPr/>
    </dgm:pt>
    <dgm:pt modelId="{7688C19D-0FAD-47ED-BD0F-474ADDCDF1CC}" type="pres">
      <dgm:prSet presAssocID="{7B41AA34-8AE8-4A3A-9855-FED4D4487262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EC8392F9-779B-4DB1-B1ED-D6B6F33B8BF6}" type="pres">
      <dgm:prSet presAssocID="{D8259741-FA70-4675-B02A-48DDEF4D0B59}" presName="spacer" presStyleCnt="0"/>
      <dgm:spPr/>
    </dgm:pt>
    <dgm:pt modelId="{4080B5BD-D9C5-4074-A7B1-D1E450CAA59E}" type="pres">
      <dgm:prSet presAssocID="{DCB91BBA-1D5F-4B97-B76B-F34FF910EC7D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9AD45BE9-ED9D-42C3-8C76-68A0DCF5955C}" type="pres">
      <dgm:prSet presAssocID="{7467633C-6FEC-4C7E-A010-3ACA0EF876DD}" presName="spacer" presStyleCnt="0"/>
      <dgm:spPr/>
    </dgm:pt>
    <dgm:pt modelId="{09B8421C-8E91-4AC7-AA2B-A38E2779AFB2}" type="pres">
      <dgm:prSet presAssocID="{A1077FA2-1D62-46B7-A125-086F2A26437D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677923BB-DF5E-427E-9C20-3367F6B265EF}" type="pres">
      <dgm:prSet presAssocID="{12C478A2-BD74-4D23-A369-6D6624B498AC}" presName="spacer" presStyleCnt="0"/>
      <dgm:spPr/>
    </dgm:pt>
    <dgm:pt modelId="{C9B776E5-3374-4B11-ACA3-1BF45638AFDD}" type="pres">
      <dgm:prSet presAssocID="{8D2960AF-D50B-4474-9FAC-5AF4DB53C58B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AFD0CC15-B4EF-4D6E-ABF1-D2D6026A593F}" type="pres">
      <dgm:prSet presAssocID="{B9C18231-6B1B-4363-9260-42F4E326F0DA}" presName="spacer" presStyleCnt="0"/>
      <dgm:spPr/>
    </dgm:pt>
    <dgm:pt modelId="{9161D43D-7285-471D-95C6-EC90D6064FD9}" type="pres">
      <dgm:prSet presAssocID="{7A038073-BB2C-45F7-B5D4-92818C654694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5381CF79-3021-4BBD-810D-E7AB87401797}" type="pres">
      <dgm:prSet presAssocID="{54D5B979-E277-4183-83DC-167020E94908}" presName="spacer" presStyleCnt="0"/>
      <dgm:spPr/>
    </dgm:pt>
    <dgm:pt modelId="{F29E7F72-96D4-49E4-AF46-06190D144262}" type="pres">
      <dgm:prSet presAssocID="{CAE1F8FE-FECC-43AB-AC12-3BBEE92BCD51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D41CAC17-C07C-475B-89E5-EE01128606BC}" type="pres">
      <dgm:prSet presAssocID="{1448F69A-FB5E-4945-8151-0D6884672B98}" presName="spacer" presStyleCnt="0"/>
      <dgm:spPr/>
    </dgm:pt>
    <dgm:pt modelId="{1B6E9570-EDB9-4D0F-89B4-A55AFED14DD4}" type="pres">
      <dgm:prSet presAssocID="{E083B5CA-462B-4358-8C10-EF03C236ABCC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D54BD203-CC9F-4B09-AC89-ECE430A79318}" type="pres">
      <dgm:prSet presAssocID="{40F4C08E-A8D6-4FC6-BBE1-8599F7B5937E}" presName="spacer" presStyleCnt="0"/>
      <dgm:spPr/>
    </dgm:pt>
    <dgm:pt modelId="{E3B067F5-16B0-4F1F-9F64-E8ECF7266069}" type="pres">
      <dgm:prSet presAssocID="{467AD62D-150D-411B-9505-73C4FB9EBAA6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3CA13407-2CAF-4BDC-BD41-C5FB42138E76}" srcId="{D997EC77-E0D1-4509-9AC3-4EF7E3BA4436}" destId="{467AD62D-150D-411B-9505-73C4FB9EBAA6}" srcOrd="7" destOrd="0" parTransId="{A9B3FBBE-159B-4C05-8610-E5EC0CE907AE}" sibTransId="{4B204239-5F80-46EA-B51C-54DFCAE5B5CF}"/>
    <dgm:cxn modelId="{65F0FE17-C5EC-4422-8A4D-02BA257C3689}" type="presOf" srcId="{CAE1F8FE-FECC-43AB-AC12-3BBEE92BCD51}" destId="{F29E7F72-96D4-49E4-AF46-06190D144262}" srcOrd="0" destOrd="0" presId="urn:microsoft.com/office/officeart/2005/8/layout/vList2"/>
    <dgm:cxn modelId="{8CA09718-6794-45A9-B782-BA0049854B5F}" srcId="{D997EC77-E0D1-4509-9AC3-4EF7E3BA4436}" destId="{7B41AA34-8AE8-4A3A-9855-FED4D4487262}" srcOrd="0" destOrd="0" parTransId="{62986B4E-B35E-4F64-9EF9-51B8C9C31A77}" sibTransId="{D8259741-FA70-4675-B02A-48DDEF4D0B59}"/>
    <dgm:cxn modelId="{7E65501B-1846-46A6-995A-17A0939B5FF9}" srcId="{D997EC77-E0D1-4509-9AC3-4EF7E3BA4436}" destId="{8D2960AF-D50B-4474-9FAC-5AF4DB53C58B}" srcOrd="3" destOrd="0" parTransId="{244A15A2-653C-47AB-8A34-F525434B7977}" sibTransId="{B9C18231-6B1B-4363-9260-42F4E326F0DA}"/>
    <dgm:cxn modelId="{EE030E25-248B-429D-A703-E32CBD16F70E}" type="presOf" srcId="{7A038073-BB2C-45F7-B5D4-92818C654694}" destId="{9161D43D-7285-471D-95C6-EC90D6064FD9}" srcOrd="0" destOrd="0" presId="urn:microsoft.com/office/officeart/2005/8/layout/vList2"/>
    <dgm:cxn modelId="{B6531726-1B2A-4806-9993-918027753B1B}" type="presOf" srcId="{8D2960AF-D50B-4474-9FAC-5AF4DB53C58B}" destId="{C9B776E5-3374-4B11-ACA3-1BF45638AFDD}" srcOrd="0" destOrd="0" presId="urn:microsoft.com/office/officeart/2005/8/layout/vList2"/>
    <dgm:cxn modelId="{0C6DAB29-D5CB-4E3A-B385-768EEFB83349}" srcId="{D997EC77-E0D1-4509-9AC3-4EF7E3BA4436}" destId="{7A038073-BB2C-45F7-B5D4-92818C654694}" srcOrd="4" destOrd="0" parTransId="{D0F838AE-3F4B-4DA0-A681-6AAE6327432A}" sibTransId="{54D5B979-E277-4183-83DC-167020E94908}"/>
    <dgm:cxn modelId="{F1456435-859C-4B7E-A5B8-E0B053F6665D}" type="presOf" srcId="{D997EC77-E0D1-4509-9AC3-4EF7E3BA4436}" destId="{063D2446-3B11-47F8-8D64-E1B7D345230A}" srcOrd="0" destOrd="0" presId="urn:microsoft.com/office/officeart/2005/8/layout/vList2"/>
    <dgm:cxn modelId="{F91F8E3E-8916-4780-800F-7D45929FD163}" type="presOf" srcId="{A1077FA2-1D62-46B7-A125-086F2A26437D}" destId="{09B8421C-8E91-4AC7-AA2B-A38E2779AFB2}" srcOrd="0" destOrd="0" presId="urn:microsoft.com/office/officeart/2005/8/layout/vList2"/>
    <dgm:cxn modelId="{CF3F4A62-AC35-4858-9F82-8A34B6A72BFB}" srcId="{D997EC77-E0D1-4509-9AC3-4EF7E3BA4436}" destId="{DCB91BBA-1D5F-4B97-B76B-F34FF910EC7D}" srcOrd="1" destOrd="0" parTransId="{AFF30531-EA07-44DE-AE5B-08C5F20FD3DE}" sibTransId="{7467633C-6FEC-4C7E-A010-3ACA0EF876DD}"/>
    <dgm:cxn modelId="{48A80B51-14D5-4FC2-A716-2EB314A41725}" type="presOf" srcId="{467AD62D-150D-411B-9505-73C4FB9EBAA6}" destId="{E3B067F5-16B0-4F1F-9F64-E8ECF7266069}" srcOrd="0" destOrd="0" presId="urn:microsoft.com/office/officeart/2005/8/layout/vList2"/>
    <dgm:cxn modelId="{FADCA855-9578-4A08-AF8D-2608AC01C0BB}" type="presOf" srcId="{E083B5CA-462B-4358-8C10-EF03C236ABCC}" destId="{1B6E9570-EDB9-4D0F-89B4-A55AFED14DD4}" srcOrd="0" destOrd="0" presId="urn:microsoft.com/office/officeart/2005/8/layout/vList2"/>
    <dgm:cxn modelId="{B513DF8C-1C74-4C28-BCA2-FA52AB063F5D}" srcId="{D997EC77-E0D1-4509-9AC3-4EF7E3BA4436}" destId="{CAE1F8FE-FECC-43AB-AC12-3BBEE92BCD51}" srcOrd="5" destOrd="0" parTransId="{97A087C9-0A0F-495F-B560-812A8BDF2AC9}" sibTransId="{1448F69A-FB5E-4945-8151-0D6884672B98}"/>
    <dgm:cxn modelId="{82CF058D-7BC4-40BB-ADC6-D6B27C7629A8}" type="presOf" srcId="{7B41AA34-8AE8-4A3A-9855-FED4D4487262}" destId="{7688C19D-0FAD-47ED-BD0F-474ADDCDF1CC}" srcOrd="0" destOrd="0" presId="urn:microsoft.com/office/officeart/2005/8/layout/vList2"/>
    <dgm:cxn modelId="{80ED39A9-0F29-45CA-9CF4-ABDBA5C96B2C}" srcId="{D997EC77-E0D1-4509-9AC3-4EF7E3BA4436}" destId="{A1077FA2-1D62-46B7-A125-086F2A26437D}" srcOrd="2" destOrd="0" parTransId="{CEC6D1E0-0A9F-4D5C-82F4-8A42AEBD4390}" sibTransId="{12C478A2-BD74-4D23-A369-6D6624B498AC}"/>
    <dgm:cxn modelId="{978489EC-E544-4DBC-92D5-8F9BBB5BA91B}" srcId="{D997EC77-E0D1-4509-9AC3-4EF7E3BA4436}" destId="{E083B5CA-462B-4358-8C10-EF03C236ABCC}" srcOrd="6" destOrd="0" parTransId="{1B8F7F60-D61B-47DB-8E25-F73779C1F70B}" sibTransId="{40F4C08E-A8D6-4FC6-BBE1-8599F7B5937E}"/>
    <dgm:cxn modelId="{92B613FA-D56F-4086-B6E5-B508DFD9B5DD}" type="presOf" srcId="{DCB91BBA-1D5F-4B97-B76B-F34FF910EC7D}" destId="{4080B5BD-D9C5-4074-A7B1-D1E450CAA59E}" srcOrd="0" destOrd="0" presId="urn:microsoft.com/office/officeart/2005/8/layout/vList2"/>
    <dgm:cxn modelId="{239AE7F8-4BA4-435E-AB9B-064EF203F098}" type="presParOf" srcId="{063D2446-3B11-47F8-8D64-E1B7D345230A}" destId="{7688C19D-0FAD-47ED-BD0F-474ADDCDF1CC}" srcOrd="0" destOrd="0" presId="urn:microsoft.com/office/officeart/2005/8/layout/vList2"/>
    <dgm:cxn modelId="{CE05EE81-BC76-4D14-B615-43D0604C8C99}" type="presParOf" srcId="{063D2446-3B11-47F8-8D64-E1B7D345230A}" destId="{EC8392F9-779B-4DB1-B1ED-D6B6F33B8BF6}" srcOrd="1" destOrd="0" presId="urn:microsoft.com/office/officeart/2005/8/layout/vList2"/>
    <dgm:cxn modelId="{4783DA6E-5058-4998-90DE-5D8ABCCC6463}" type="presParOf" srcId="{063D2446-3B11-47F8-8D64-E1B7D345230A}" destId="{4080B5BD-D9C5-4074-A7B1-D1E450CAA59E}" srcOrd="2" destOrd="0" presId="urn:microsoft.com/office/officeart/2005/8/layout/vList2"/>
    <dgm:cxn modelId="{FF1CA579-57C4-439A-B6AE-E096B755912C}" type="presParOf" srcId="{063D2446-3B11-47F8-8D64-E1B7D345230A}" destId="{9AD45BE9-ED9D-42C3-8C76-68A0DCF5955C}" srcOrd="3" destOrd="0" presId="urn:microsoft.com/office/officeart/2005/8/layout/vList2"/>
    <dgm:cxn modelId="{971BF2E1-3CFC-452E-BD29-B8C01CE8A031}" type="presParOf" srcId="{063D2446-3B11-47F8-8D64-E1B7D345230A}" destId="{09B8421C-8E91-4AC7-AA2B-A38E2779AFB2}" srcOrd="4" destOrd="0" presId="urn:microsoft.com/office/officeart/2005/8/layout/vList2"/>
    <dgm:cxn modelId="{25FA6F2B-41C4-46F5-8814-CE6E73EE159C}" type="presParOf" srcId="{063D2446-3B11-47F8-8D64-E1B7D345230A}" destId="{677923BB-DF5E-427E-9C20-3367F6B265EF}" srcOrd="5" destOrd="0" presId="urn:microsoft.com/office/officeart/2005/8/layout/vList2"/>
    <dgm:cxn modelId="{053BB22E-43A8-42FF-88BC-38D0DC471296}" type="presParOf" srcId="{063D2446-3B11-47F8-8D64-E1B7D345230A}" destId="{C9B776E5-3374-4B11-ACA3-1BF45638AFDD}" srcOrd="6" destOrd="0" presId="urn:microsoft.com/office/officeart/2005/8/layout/vList2"/>
    <dgm:cxn modelId="{1EE60AC3-7A7C-4059-A272-F8FA74157DAE}" type="presParOf" srcId="{063D2446-3B11-47F8-8D64-E1B7D345230A}" destId="{AFD0CC15-B4EF-4D6E-ABF1-D2D6026A593F}" srcOrd="7" destOrd="0" presId="urn:microsoft.com/office/officeart/2005/8/layout/vList2"/>
    <dgm:cxn modelId="{5E1F0E08-1915-4CCE-B392-DCB7F1D8601A}" type="presParOf" srcId="{063D2446-3B11-47F8-8D64-E1B7D345230A}" destId="{9161D43D-7285-471D-95C6-EC90D6064FD9}" srcOrd="8" destOrd="0" presId="urn:microsoft.com/office/officeart/2005/8/layout/vList2"/>
    <dgm:cxn modelId="{055E7E27-EA35-49C5-BF1F-097A296ED513}" type="presParOf" srcId="{063D2446-3B11-47F8-8D64-E1B7D345230A}" destId="{5381CF79-3021-4BBD-810D-E7AB87401797}" srcOrd="9" destOrd="0" presId="urn:microsoft.com/office/officeart/2005/8/layout/vList2"/>
    <dgm:cxn modelId="{5C9CC335-2C19-4226-8B7F-49FC4C3D8305}" type="presParOf" srcId="{063D2446-3B11-47F8-8D64-E1B7D345230A}" destId="{F29E7F72-96D4-49E4-AF46-06190D144262}" srcOrd="10" destOrd="0" presId="urn:microsoft.com/office/officeart/2005/8/layout/vList2"/>
    <dgm:cxn modelId="{4E0EB358-35C1-4BB5-9379-8EB971F39C43}" type="presParOf" srcId="{063D2446-3B11-47F8-8D64-E1B7D345230A}" destId="{D41CAC17-C07C-475B-89E5-EE01128606BC}" srcOrd="11" destOrd="0" presId="urn:microsoft.com/office/officeart/2005/8/layout/vList2"/>
    <dgm:cxn modelId="{E1784CCC-250A-42B5-9F69-D605035F1344}" type="presParOf" srcId="{063D2446-3B11-47F8-8D64-E1B7D345230A}" destId="{1B6E9570-EDB9-4D0F-89B4-A55AFED14DD4}" srcOrd="12" destOrd="0" presId="urn:microsoft.com/office/officeart/2005/8/layout/vList2"/>
    <dgm:cxn modelId="{531FCC96-6B44-4783-A277-6D72D84FA89D}" type="presParOf" srcId="{063D2446-3B11-47F8-8D64-E1B7D345230A}" destId="{D54BD203-CC9F-4B09-AC89-ECE430A79318}" srcOrd="13" destOrd="0" presId="urn:microsoft.com/office/officeart/2005/8/layout/vList2"/>
    <dgm:cxn modelId="{65772F1C-ED98-4FDD-8585-432AA7E4EE8B}" type="presParOf" srcId="{063D2446-3B11-47F8-8D64-E1B7D345230A}" destId="{E3B067F5-16B0-4F1F-9F64-E8ECF7266069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C363730-1B11-4F3D-A3DA-917948EF8D65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1AD5CD6-46EF-4A0C-B0A9-71B2C9CE2D2C}">
      <dgm:prSet phldrT="[Metin]"/>
      <dgm:spPr>
        <a:solidFill>
          <a:srgbClr val="CCCCFF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dirty="0">
              <a:solidFill>
                <a:schemeClr val="tx1"/>
              </a:solidFill>
            </a:rPr>
            <a:t>Kan şekeri ölçümü yap</a:t>
          </a:r>
        </a:p>
      </dgm:t>
    </dgm:pt>
    <dgm:pt modelId="{861BDC58-9511-40BB-896B-1355E48E14F1}" type="parTrans" cxnId="{C4468829-0A04-4840-943F-2C496C6B8807}">
      <dgm:prSet/>
      <dgm:spPr/>
      <dgm:t>
        <a:bodyPr/>
        <a:lstStyle/>
        <a:p>
          <a:endParaRPr lang="tr-TR"/>
        </a:p>
      </dgm:t>
    </dgm:pt>
    <dgm:pt modelId="{B66BF606-1C11-41D1-A058-071BCB7ADBAC}" type="sibTrans" cxnId="{C4468829-0A04-4840-943F-2C496C6B8807}">
      <dgm:prSet/>
      <dgm:spPr/>
      <dgm:t>
        <a:bodyPr/>
        <a:lstStyle/>
        <a:p>
          <a:endParaRPr lang="tr-TR"/>
        </a:p>
      </dgm:t>
    </dgm:pt>
    <dgm:pt modelId="{86CEB4BF-647A-4025-ACEA-69201F4A32F9}">
      <dgm:prSet phldrT="[Metin]" custT="1"/>
      <dgm:spPr>
        <a:ln>
          <a:solidFill>
            <a:schemeClr val="tx1"/>
          </a:solidFill>
        </a:ln>
      </dgm:spPr>
      <dgm:t>
        <a:bodyPr/>
        <a:lstStyle/>
        <a:p>
          <a:pPr algn="l"/>
          <a:endParaRPr lang="tr-TR" sz="2000" dirty="0"/>
        </a:p>
        <a:p>
          <a:pPr algn="l"/>
          <a:endParaRPr lang="tr-TR" sz="2000" dirty="0"/>
        </a:p>
        <a:p>
          <a:pPr algn="ctr"/>
          <a:r>
            <a:rPr lang="tr-TR" sz="2000" dirty="0"/>
            <a:t>15-20 gr </a:t>
          </a:r>
          <a:r>
            <a:rPr lang="tr-TR" sz="2000" dirty="0" err="1"/>
            <a:t>glukoz</a:t>
          </a:r>
          <a:r>
            <a:rPr lang="tr-TR" sz="2000" dirty="0"/>
            <a:t>  </a:t>
          </a:r>
        </a:p>
      </dgm:t>
    </dgm:pt>
    <dgm:pt modelId="{CCE04C6B-FCDF-4CE4-AACA-6A71DB2CBCBB}" type="parTrans" cxnId="{7AEE2570-2D25-4BFB-954F-B47465240D80}">
      <dgm:prSet/>
      <dgm:spPr/>
      <dgm:t>
        <a:bodyPr/>
        <a:lstStyle/>
        <a:p>
          <a:endParaRPr lang="tr-TR"/>
        </a:p>
      </dgm:t>
    </dgm:pt>
    <dgm:pt modelId="{54F99C70-CFE6-4A89-8CB1-9F2554AFAE95}" type="sibTrans" cxnId="{7AEE2570-2D25-4BFB-954F-B47465240D80}">
      <dgm:prSet/>
      <dgm:spPr/>
      <dgm:t>
        <a:bodyPr/>
        <a:lstStyle/>
        <a:p>
          <a:endParaRPr lang="tr-TR"/>
        </a:p>
      </dgm:t>
    </dgm:pt>
    <dgm:pt modelId="{303AC0D3-6550-4510-A523-5488D203B524}">
      <dgm:prSet phldrT="[Metin]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tr-TR" dirty="0">
              <a:solidFill>
                <a:schemeClr val="tx1"/>
              </a:solidFill>
            </a:rPr>
            <a:t>Kan şeker ölçümü tekrar (15 </a:t>
          </a:r>
          <a:r>
            <a:rPr lang="tr-TR" dirty="0" err="1">
              <a:solidFill>
                <a:schemeClr val="tx1"/>
              </a:solidFill>
            </a:rPr>
            <a:t>dk</a:t>
          </a:r>
          <a:r>
            <a:rPr lang="tr-TR" dirty="0">
              <a:solidFill>
                <a:schemeClr val="tx1"/>
              </a:solidFill>
            </a:rPr>
            <a:t> sonra)</a:t>
          </a:r>
        </a:p>
      </dgm:t>
    </dgm:pt>
    <dgm:pt modelId="{2D9EA48D-B9B0-4806-89F2-E784C2B97221}" type="parTrans" cxnId="{37BAEE7D-D9B2-42F8-818B-F24077142973}">
      <dgm:prSet/>
      <dgm:spPr/>
      <dgm:t>
        <a:bodyPr/>
        <a:lstStyle/>
        <a:p>
          <a:endParaRPr lang="tr-TR"/>
        </a:p>
      </dgm:t>
    </dgm:pt>
    <dgm:pt modelId="{054C3934-973C-47A0-8CD1-5820B6552BB5}" type="sibTrans" cxnId="{37BAEE7D-D9B2-42F8-818B-F24077142973}">
      <dgm:prSet/>
      <dgm:spPr/>
      <dgm:t>
        <a:bodyPr/>
        <a:lstStyle/>
        <a:p>
          <a:endParaRPr lang="tr-TR"/>
        </a:p>
      </dgm:t>
    </dgm:pt>
    <dgm:pt modelId="{B464CB74-CA9B-4967-862B-786DBB6CE017}">
      <dgm:prSet phldrT="[Metin]" custT="1"/>
      <dgm:spPr>
        <a:ln>
          <a:solidFill>
            <a:schemeClr val="tx1"/>
          </a:solidFill>
        </a:ln>
      </dgm:spPr>
      <dgm:t>
        <a:bodyPr/>
        <a:lstStyle/>
        <a:p>
          <a:pPr algn="l">
            <a:lnSpc>
              <a:spcPct val="150000"/>
            </a:lnSpc>
          </a:pPr>
          <a:endParaRPr lang="tr-TR" sz="2000" dirty="0"/>
        </a:p>
        <a:p>
          <a:pPr algn="ctr">
            <a:lnSpc>
              <a:spcPct val="150000"/>
            </a:lnSpc>
          </a:pPr>
          <a:r>
            <a:rPr lang="tr-TR" sz="2000" dirty="0"/>
            <a:t>Kan şekeriniz 70mg/dl altında ise ilk aldığın </a:t>
          </a:r>
          <a:r>
            <a:rPr lang="tr-TR" sz="2000" dirty="0" err="1"/>
            <a:t>glukozu</a:t>
          </a:r>
          <a:r>
            <a:rPr lang="tr-TR" sz="2000" dirty="0"/>
            <a:t> tekrarla</a:t>
          </a:r>
        </a:p>
      </dgm:t>
    </dgm:pt>
    <dgm:pt modelId="{B2249F05-0071-4842-BC47-8B990F018A35}" type="parTrans" cxnId="{4A829A44-E8DE-4063-AB00-91BB65E53A13}">
      <dgm:prSet/>
      <dgm:spPr/>
      <dgm:t>
        <a:bodyPr/>
        <a:lstStyle/>
        <a:p>
          <a:endParaRPr lang="tr-TR"/>
        </a:p>
      </dgm:t>
    </dgm:pt>
    <dgm:pt modelId="{6B2BCCD0-C87A-4A66-B792-228C19713D7A}" type="sibTrans" cxnId="{4A829A44-E8DE-4063-AB00-91BB65E53A13}">
      <dgm:prSet/>
      <dgm:spPr/>
      <dgm:t>
        <a:bodyPr/>
        <a:lstStyle/>
        <a:p>
          <a:endParaRPr lang="tr-TR"/>
        </a:p>
      </dgm:t>
    </dgm:pt>
    <dgm:pt modelId="{DEE46159-B81F-4F9D-B54E-26786F8A4252}">
      <dgm:prSet phldrT="[Metin]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tr-TR" dirty="0">
              <a:solidFill>
                <a:schemeClr val="tx1"/>
              </a:solidFill>
            </a:rPr>
            <a:t>Ana öğün yada ara öğün</a:t>
          </a:r>
        </a:p>
      </dgm:t>
    </dgm:pt>
    <dgm:pt modelId="{2B3BD7A4-0B78-413C-BE7D-F7EC30043BA4}" type="parTrans" cxnId="{9730DAC8-EDDB-46AA-82BD-357E6594F6FC}">
      <dgm:prSet/>
      <dgm:spPr/>
      <dgm:t>
        <a:bodyPr/>
        <a:lstStyle/>
        <a:p>
          <a:endParaRPr lang="tr-TR"/>
        </a:p>
      </dgm:t>
    </dgm:pt>
    <dgm:pt modelId="{56AB9B9A-9E6A-4F3C-BA36-3D949649EE99}" type="sibTrans" cxnId="{9730DAC8-EDDB-46AA-82BD-357E6594F6FC}">
      <dgm:prSet/>
      <dgm:spPr/>
      <dgm:t>
        <a:bodyPr/>
        <a:lstStyle/>
        <a:p>
          <a:endParaRPr lang="tr-TR"/>
        </a:p>
      </dgm:t>
    </dgm:pt>
    <dgm:pt modelId="{F160F3CC-7F30-42F4-A4B0-C22B43EB61A1}">
      <dgm:prSet phldrT="[Metin]" custT="1"/>
      <dgm:spPr>
        <a:ln>
          <a:solidFill>
            <a:schemeClr val="tx1"/>
          </a:solidFill>
        </a:ln>
      </dgm:spPr>
      <dgm:t>
        <a:bodyPr/>
        <a:lstStyle/>
        <a:p>
          <a:pPr algn="l">
            <a:lnSpc>
              <a:spcPct val="150000"/>
            </a:lnSpc>
          </a:pPr>
          <a:endParaRPr lang="tr-TR" sz="2000" dirty="0"/>
        </a:p>
        <a:p>
          <a:pPr algn="ctr">
            <a:lnSpc>
              <a:spcPct val="150000"/>
            </a:lnSpc>
          </a:pPr>
          <a:r>
            <a:rPr lang="tr-TR" sz="2000" dirty="0" err="1"/>
            <a:t>Hipoglisemik</a:t>
          </a:r>
          <a:r>
            <a:rPr lang="tr-TR" sz="2000" dirty="0"/>
            <a:t> atak sonrası ½ saat içerisinde mutlaka      15-20gr KH alınmalıdır.</a:t>
          </a:r>
        </a:p>
      </dgm:t>
    </dgm:pt>
    <dgm:pt modelId="{F11458B6-25B0-4830-BCF8-80312F372A21}" type="parTrans" cxnId="{5F6161DD-02A5-45C9-BD56-11052E91E468}">
      <dgm:prSet/>
      <dgm:spPr/>
      <dgm:t>
        <a:bodyPr/>
        <a:lstStyle/>
        <a:p>
          <a:endParaRPr lang="tr-TR"/>
        </a:p>
      </dgm:t>
    </dgm:pt>
    <dgm:pt modelId="{7C1D9470-00FE-43FF-864E-CB7F00C44FBD}" type="sibTrans" cxnId="{5F6161DD-02A5-45C9-BD56-11052E91E468}">
      <dgm:prSet/>
      <dgm:spPr/>
      <dgm:t>
        <a:bodyPr/>
        <a:lstStyle/>
        <a:p>
          <a:endParaRPr lang="tr-TR"/>
        </a:p>
      </dgm:t>
    </dgm:pt>
    <dgm:pt modelId="{8EAC810D-4F3B-4254-89FE-4332D2A9278C}" type="pres">
      <dgm:prSet presAssocID="{2C363730-1B11-4F3D-A3DA-917948EF8D65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722A7D1B-DF22-4ADB-AA27-C8B8BD80CEF9}" type="pres">
      <dgm:prSet presAssocID="{71AD5CD6-46EF-4A0C-B0A9-71B2C9CE2D2C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A82CD18E-A3C5-4288-9843-D0A89D9BE285}" type="pres">
      <dgm:prSet presAssocID="{71AD5CD6-46EF-4A0C-B0A9-71B2C9CE2D2C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A6044567-A3C1-42A6-906C-559E3006CFD2}" type="pres">
      <dgm:prSet presAssocID="{303AC0D3-6550-4510-A523-5488D203B524}" presName="parentText2" presStyleLbl="node1" presStyleIdx="1" presStyleCnt="3" custScaleY="96372" custLinFactNeighborY="-1283">
        <dgm:presLayoutVars>
          <dgm:chMax/>
          <dgm:chPref val="3"/>
          <dgm:bulletEnabled val="1"/>
        </dgm:presLayoutVars>
      </dgm:prSet>
      <dgm:spPr/>
    </dgm:pt>
    <dgm:pt modelId="{58DAE037-6AE4-4A17-AA6B-94CF6F53036F}" type="pres">
      <dgm:prSet presAssocID="{303AC0D3-6550-4510-A523-5488D203B524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20DCCF16-31BC-49B6-A064-15A3CDF8F94E}" type="pres">
      <dgm:prSet presAssocID="{DEE46159-B81F-4F9D-B54E-26786F8A4252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1E724A1E-B528-4088-B90F-799A600C786C}" type="pres">
      <dgm:prSet presAssocID="{DEE46159-B81F-4F9D-B54E-26786F8A4252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44E0B04-0E4B-442D-8C78-E38665586972}" type="presOf" srcId="{DEE46159-B81F-4F9D-B54E-26786F8A4252}" destId="{20DCCF16-31BC-49B6-A064-15A3CDF8F94E}" srcOrd="0" destOrd="0" presId="urn:microsoft.com/office/officeart/2009/3/layout/IncreasingArrowsProcess"/>
    <dgm:cxn modelId="{C4468829-0A04-4840-943F-2C496C6B8807}" srcId="{2C363730-1B11-4F3D-A3DA-917948EF8D65}" destId="{71AD5CD6-46EF-4A0C-B0A9-71B2C9CE2D2C}" srcOrd="0" destOrd="0" parTransId="{861BDC58-9511-40BB-896B-1355E48E14F1}" sibTransId="{B66BF606-1C11-41D1-A058-071BCB7ADBAC}"/>
    <dgm:cxn modelId="{65B7D33E-DB80-4A19-8767-0E8BC3EC939A}" type="presOf" srcId="{F160F3CC-7F30-42F4-A4B0-C22B43EB61A1}" destId="{1E724A1E-B528-4088-B90F-799A600C786C}" srcOrd="0" destOrd="0" presId="urn:microsoft.com/office/officeart/2009/3/layout/IncreasingArrowsProcess"/>
    <dgm:cxn modelId="{4A829A44-E8DE-4063-AB00-91BB65E53A13}" srcId="{303AC0D3-6550-4510-A523-5488D203B524}" destId="{B464CB74-CA9B-4967-862B-786DBB6CE017}" srcOrd="0" destOrd="0" parTransId="{B2249F05-0071-4842-BC47-8B990F018A35}" sibTransId="{6B2BCCD0-C87A-4A66-B792-228C19713D7A}"/>
    <dgm:cxn modelId="{EEE6F466-4140-4860-8B29-29D7D028FD4D}" type="presOf" srcId="{71AD5CD6-46EF-4A0C-B0A9-71B2C9CE2D2C}" destId="{722A7D1B-DF22-4ADB-AA27-C8B8BD80CEF9}" srcOrd="0" destOrd="0" presId="urn:microsoft.com/office/officeart/2009/3/layout/IncreasingArrowsProcess"/>
    <dgm:cxn modelId="{7AEE2570-2D25-4BFB-954F-B47465240D80}" srcId="{71AD5CD6-46EF-4A0C-B0A9-71B2C9CE2D2C}" destId="{86CEB4BF-647A-4025-ACEA-69201F4A32F9}" srcOrd="0" destOrd="0" parTransId="{CCE04C6B-FCDF-4CE4-AACA-6A71DB2CBCBB}" sibTransId="{54F99C70-CFE6-4A89-8CB1-9F2554AFAE95}"/>
    <dgm:cxn modelId="{977CE67B-E1D8-443A-AB5F-0AEB9E3A663B}" type="presOf" srcId="{303AC0D3-6550-4510-A523-5488D203B524}" destId="{A6044567-A3C1-42A6-906C-559E3006CFD2}" srcOrd="0" destOrd="0" presId="urn:microsoft.com/office/officeart/2009/3/layout/IncreasingArrowsProcess"/>
    <dgm:cxn modelId="{37BAEE7D-D9B2-42F8-818B-F24077142973}" srcId="{2C363730-1B11-4F3D-A3DA-917948EF8D65}" destId="{303AC0D3-6550-4510-A523-5488D203B524}" srcOrd="1" destOrd="0" parTransId="{2D9EA48D-B9B0-4806-89F2-E784C2B97221}" sibTransId="{054C3934-973C-47A0-8CD1-5820B6552BB5}"/>
    <dgm:cxn modelId="{92CD8A81-55AF-461E-BE60-C4D5DF4DA1CE}" type="presOf" srcId="{86CEB4BF-647A-4025-ACEA-69201F4A32F9}" destId="{A82CD18E-A3C5-4288-9843-D0A89D9BE285}" srcOrd="0" destOrd="0" presId="urn:microsoft.com/office/officeart/2009/3/layout/IncreasingArrowsProcess"/>
    <dgm:cxn modelId="{52E692A1-3423-463C-AD60-CE8122F7A864}" type="presOf" srcId="{2C363730-1B11-4F3D-A3DA-917948EF8D65}" destId="{8EAC810D-4F3B-4254-89FE-4332D2A9278C}" srcOrd="0" destOrd="0" presId="urn:microsoft.com/office/officeart/2009/3/layout/IncreasingArrowsProcess"/>
    <dgm:cxn modelId="{9730DAC8-EDDB-46AA-82BD-357E6594F6FC}" srcId="{2C363730-1B11-4F3D-A3DA-917948EF8D65}" destId="{DEE46159-B81F-4F9D-B54E-26786F8A4252}" srcOrd="2" destOrd="0" parTransId="{2B3BD7A4-0B78-413C-BE7D-F7EC30043BA4}" sibTransId="{56AB9B9A-9E6A-4F3C-BA36-3D949649EE99}"/>
    <dgm:cxn modelId="{E01E0ED3-379D-498A-95C5-16BB91E0760A}" type="presOf" srcId="{B464CB74-CA9B-4967-862B-786DBB6CE017}" destId="{58DAE037-6AE4-4A17-AA6B-94CF6F53036F}" srcOrd="0" destOrd="0" presId="urn:microsoft.com/office/officeart/2009/3/layout/IncreasingArrowsProcess"/>
    <dgm:cxn modelId="{5F6161DD-02A5-45C9-BD56-11052E91E468}" srcId="{DEE46159-B81F-4F9D-B54E-26786F8A4252}" destId="{F160F3CC-7F30-42F4-A4B0-C22B43EB61A1}" srcOrd="0" destOrd="0" parTransId="{F11458B6-25B0-4830-BCF8-80312F372A21}" sibTransId="{7C1D9470-00FE-43FF-864E-CB7F00C44FBD}"/>
    <dgm:cxn modelId="{6565145C-7D4A-4A1D-B5AB-5A9014C985C9}" type="presParOf" srcId="{8EAC810D-4F3B-4254-89FE-4332D2A9278C}" destId="{722A7D1B-DF22-4ADB-AA27-C8B8BD80CEF9}" srcOrd="0" destOrd="0" presId="urn:microsoft.com/office/officeart/2009/3/layout/IncreasingArrowsProcess"/>
    <dgm:cxn modelId="{91C1C02A-985F-4481-9C88-02C5450ED635}" type="presParOf" srcId="{8EAC810D-4F3B-4254-89FE-4332D2A9278C}" destId="{A82CD18E-A3C5-4288-9843-D0A89D9BE285}" srcOrd="1" destOrd="0" presId="urn:microsoft.com/office/officeart/2009/3/layout/IncreasingArrowsProcess"/>
    <dgm:cxn modelId="{DAD1008F-3C03-430D-B36C-18349408C3B5}" type="presParOf" srcId="{8EAC810D-4F3B-4254-89FE-4332D2A9278C}" destId="{A6044567-A3C1-42A6-906C-559E3006CFD2}" srcOrd="2" destOrd="0" presId="urn:microsoft.com/office/officeart/2009/3/layout/IncreasingArrowsProcess"/>
    <dgm:cxn modelId="{1DDA693D-14E0-4B54-A98E-3B64898C7FD1}" type="presParOf" srcId="{8EAC810D-4F3B-4254-89FE-4332D2A9278C}" destId="{58DAE037-6AE4-4A17-AA6B-94CF6F53036F}" srcOrd="3" destOrd="0" presId="urn:microsoft.com/office/officeart/2009/3/layout/IncreasingArrowsProcess"/>
    <dgm:cxn modelId="{0C53EFDD-00C3-4BBF-94CD-F2781852BD98}" type="presParOf" srcId="{8EAC810D-4F3B-4254-89FE-4332D2A9278C}" destId="{20DCCF16-31BC-49B6-A064-15A3CDF8F94E}" srcOrd="4" destOrd="0" presId="urn:microsoft.com/office/officeart/2009/3/layout/IncreasingArrowsProcess"/>
    <dgm:cxn modelId="{171BCEB4-7022-4BDD-A73A-6A88C528D761}" type="presParOf" srcId="{8EAC810D-4F3B-4254-89FE-4332D2A9278C}" destId="{1E724A1E-B528-4088-B90F-799A600C786C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3DE4A3F-91CF-47BB-9FFC-564E0DBB258F}" type="doc">
      <dgm:prSet loTypeId="urn:microsoft.com/office/officeart/2005/8/layout/hierarchy1" loCatId="hierarchy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4E92171B-5949-4191-8B13-A1EEAD22A4DE}">
      <dgm:prSet/>
      <dgm:spPr/>
      <dgm:t>
        <a:bodyPr/>
        <a:lstStyle/>
        <a:p>
          <a:r>
            <a:rPr lang="tr-TR"/>
            <a:t>Sunumumu bitirirken;</a:t>
          </a:r>
          <a:endParaRPr lang="en-US"/>
        </a:p>
      </dgm:t>
    </dgm:pt>
    <dgm:pt modelId="{4E66D247-AD0B-4C3E-AAF9-C9F116E5D016}" type="parTrans" cxnId="{AFFAFB00-E89C-4916-919D-6E3CC26DC1F0}">
      <dgm:prSet/>
      <dgm:spPr/>
      <dgm:t>
        <a:bodyPr/>
        <a:lstStyle/>
        <a:p>
          <a:endParaRPr lang="en-US"/>
        </a:p>
      </dgm:t>
    </dgm:pt>
    <dgm:pt modelId="{5590A394-E635-41BA-ADE5-EC6966703072}" type="sibTrans" cxnId="{AFFAFB00-E89C-4916-919D-6E3CC26DC1F0}">
      <dgm:prSet/>
      <dgm:spPr/>
      <dgm:t>
        <a:bodyPr/>
        <a:lstStyle/>
        <a:p>
          <a:endParaRPr lang="en-US"/>
        </a:p>
      </dgm:t>
    </dgm:pt>
    <dgm:pt modelId="{FC980A3A-B385-49D8-95BB-C69D9BACE348}" type="pres">
      <dgm:prSet presAssocID="{43DE4A3F-91CF-47BB-9FFC-564E0DBB25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CB775A6-D08B-4504-AE36-0134A9A482C2}" type="pres">
      <dgm:prSet presAssocID="{4E92171B-5949-4191-8B13-A1EEAD22A4DE}" presName="hierRoot1" presStyleCnt="0"/>
      <dgm:spPr/>
    </dgm:pt>
    <dgm:pt modelId="{CA420CE8-C7B3-4D1F-8693-CAB6EA7C0A05}" type="pres">
      <dgm:prSet presAssocID="{4E92171B-5949-4191-8B13-A1EEAD22A4DE}" presName="composite" presStyleCnt="0"/>
      <dgm:spPr/>
    </dgm:pt>
    <dgm:pt modelId="{C8EF10D9-8E02-4816-8C6F-5BE37A12DE30}" type="pres">
      <dgm:prSet presAssocID="{4E92171B-5949-4191-8B13-A1EEAD22A4DE}" presName="background" presStyleLbl="node0" presStyleIdx="0" presStyleCnt="1"/>
      <dgm:spPr/>
    </dgm:pt>
    <dgm:pt modelId="{07C495C6-112D-4CC7-BFA1-C28D16DAFF72}" type="pres">
      <dgm:prSet presAssocID="{4E92171B-5949-4191-8B13-A1EEAD22A4DE}" presName="text" presStyleLbl="fgAcc0" presStyleIdx="0" presStyleCnt="1">
        <dgm:presLayoutVars>
          <dgm:chPref val="3"/>
        </dgm:presLayoutVars>
      </dgm:prSet>
      <dgm:spPr/>
    </dgm:pt>
    <dgm:pt modelId="{6585AFC0-0B58-4854-9E2A-1B8353617FF6}" type="pres">
      <dgm:prSet presAssocID="{4E92171B-5949-4191-8B13-A1EEAD22A4DE}" presName="hierChild2" presStyleCnt="0"/>
      <dgm:spPr/>
    </dgm:pt>
  </dgm:ptLst>
  <dgm:cxnLst>
    <dgm:cxn modelId="{AFFAFB00-E89C-4916-919D-6E3CC26DC1F0}" srcId="{43DE4A3F-91CF-47BB-9FFC-564E0DBB258F}" destId="{4E92171B-5949-4191-8B13-A1EEAD22A4DE}" srcOrd="0" destOrd="0" parTransId="{4E66D247-AD0B-4C3E-AAF9-C9F116E5D016}" sibTransId="{5590A394-E635-41BA-ADE5-EC6966703072}"/>
    <dgm:cxn modelId="{B1EA5DA5-90E7-4221-962E-60C13F58B949}" type="presOf" srcId="{43DE4A3F-91CF-47BB-9FFC-564E0DBB258F}" destId="{FC980A3A-B385-49D8-95BB-C69D9BACE348}" srcOrd="0" destOrd="0" presId="urn:microsoft.com/office/officeart/2005/8/layout/hierarchy1"/>
    <dgm:cxn modelId="{CFACC9C9-EF75-4C8D-8AD6-2F64AD16FB21}" type="presOf" srcId="{4E92171B-5949-4191-8B13-A1EEAD22A4DE}" destId="{07C495C6-112D-4CC7-BFA1-C28D16DAFF72}" srcOrd="0" destOrd="0" presId="urn:microsoft.com/office/officeart/2005/8/layout/hierarchy1"/>
    <dgm:cxn modelId="{2A178FD0-C738-4593-ADCC-5BCA19F7E140}" type="presParOf" srcId="{FC980A3A-B385-49D8-95BB-C69D9BACE348}" destId="{6CB775A6-D08B-4504-AE36-0134A9A482C2}" srcOrd="0" destOrd="0" presId="urn:microsoft.com/office/officeart/2005/8/layout/hierarchy1"/>
    <dgm:cxn modelId="{5A6C7C49-36AC-40C0-8C00-BB5AAA7B02B5}" type="presParOf" srcId="{6CB775A6-D08B-4504-AE36-0134A9A482C2}" destId="{CA420CE8-C7B3-4D1F-8693-CAB6EA7C0A05}" srcOrd="0" destOrd="0" presId="urn:microsoft.com/office/officeart/2005/8/layout/hierarchy1"/>
    <dgm:cxn modelId="{FB5843C5-92EB-45DF-8E6D-4BB5B4293D9C}" type="presParOf" srcId="{CA420CE8-C7B3-4D1F-8693-CAB6EA7C0A05}" destId="{C8EF10D9-8E02-4816-8C6F-5BE37A12DE30}" srcOrd="0" destOrd="0" presId="urn:microsoft.com/office/officeart/2005/8/layout/hierarchy1"/>
    <dgm:cxn modelId="{59651BE1-3F24-49E2-A6F0-45BA4152D5BF}" type="presParOf" srcId="{CA420CE8-C7B3-4D1F-8693-CAB6EA7C0A05}" destId="{07C495C6-112D-4CC7-BFA1-C28D16DAFF72}" srcOrd="1" destOrd="0" presId="urn:microsoft.com/office/officeart/2005/8/layout/hierarchy1"/>
    <dgm:cxn modelId="{BCA32DE7-0E00-4508-9072-C9E9A977ACCB}" type="presParOf" srcId="{6CB775A6-D08B-4504-AE36-0134A9A482C2}" destId="{6585AFC0-0B58-4854-9E2A-1B8353617FF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3E2A782-58E7-4060-AE8A-019932DCB10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83A38D05-35B7-49D4-BC48-480675E5D862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Kan şekeri kontrolünün iyileştirilmesi</a:t>
          </a:r>
          <a:endParaRPr lang="tr-TR" dirty="0"/>
        </a:p>
      </dgm:t>
    </dgm:pt>
    <dgm:pt modelId="{E49FD8DA-BB60-4111-855B-C2700992DAF9}" type="parTrans" cxnId="{A50835B8-8CD4-4417-B464-97747CB654DE}">
      <dgm:prSet/>
      <dgm:spPr/>
      <dgm:t>
        <a:bodyPr/>
        <a:lstStyle/>
        <a:p>
          <a:endParaRPr lang="tr-TR"/>
        </a:p>
      </dgm:t>
    </dgm:pt>
    <dgm:pt modelId="{6068C448-EF1A-4EE8-A548-BA9DCC6B4E77}" type="sibTrans" cxnId="{A50835B8-8CD4-4417-B464-97747CB654DE}">
      <dgm:prSet/>
      <dgm:spPr/>
      <dgm:t>
        <a:bodyPr/>
        <a:lstStyle/>
        <a:p>
          <a:endParaRPr lang="tr-TR"/>
        </a:p>
      </dgm:t>
    </dgm:pt>
    <dgm:pt modelId="{BE977BB6-4599-4878-91E7-47984E1E3413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Komplikasyonların önlenmesi</a:t>
          </a:r>
          <a:endParaRPr lang="tr-TR" dirty="0"/>
        </a:p>
      </dgm:t>
    </dgm:pt>
    <dgm:pt modelId="{BBA8AA8F-DDF8-4DD8-B309-171A731EC1EB}" type="parTrans" cxnId="{930F47EA-86C0-4783-83BE-BDEF24AC6632}">
      <dgm:prSet/>
      <dgm:spPr/>
      <dgm:t>
        <a:bodyPr/>
        <a:lstStyle/>
        <a:p>
          <a:endParaRPr lang="tr-TR"/>
        </a:p>
      </dgm:t>
    </dgm:pt>
    <dgm:pt modelId="{9E81184D-4451-4950-BF62-A97874E3BDE5}" type="sibTrans" cxnId="{930F47EA-86C0-4783-83BE-BDEF24AC6632}">
      <dgm:prSet/>
      <dgm:spPr/>
      <dgm:t>
        <a:bodyPr/>
        <a:lstStyle/>
        <a:p>
          <a:endParaRPr lang="tr-TR"/>
        </a:p>
      </dgm:t>
    </dgm:pt>
    <dgm:pt modelId="{00048633-1304-4854-A13A-69D032FA9C6E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Yaşam kalitesinin artırılması</a:t>
          </a:r>
          <a:endParaRPr lang="tr-TR" dirty="0"/>
        </a:p>
      </dgm:t>
    </dgm:pt>
    <dgm:pt modelId="{77BF61FA-B97A-45C1-9041-B7088136F85C}" type="parTrans" cxnId="{AE852CB9-35F7-4DA2-8CC6-3ADA21BAAC6C}">
      <dgm:prSet/>
      <dgm:spPr/>
      <dgm:t>
        <a:bodyPr/>
        <a:lstStyle/>
        <a:p>
          <a:endParaRPr lang="tr-TR"/>
        </a:p>
      </dgm:t>
    </dgm:pt>
    <dgm:pt modelId="{8A0E04D3-49F6-484C-8AB5-14690D7CCFB2}" type="sibTrans" cxnId="{AE852CB9-35F7-4DA2-8CC6-3ADA21BAAC6C}">
      <dgm:prSet/>
      <dgm:spPr/>
      <dgm:t>
        <a:bodyPr/>
        <a:lstStyle/>
        <a:p>
          <a:endParaRPr lang="tr-TR"/>
        </a:p>
      </dgm:t>
    </dgm:pt>
    <dgm:pt modelId="{E8A02017-665B-4F1B-827C-63A710DCA971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Sağlık ekibi ile iletişimin Kolaylaştırılması</a:t>
          </a:r>
          <a:endParaRPr lang="tr-TR" dirty="0"/>
        </a:p>
      </dgm:t>
    </dgm:pt>
    <dgm:pt modelId="{464C0E78-38FA-47D0-961A-DCF103AE3A93}" type="parTrans" cxnId="{9FE22476-6FCE-43B5-A3F1-57426508F5AD}">
      <dgm:prSet/>
      <dgm:spPr/>
      <dgm:t>
        <a:bodyPr/>
        <a:lstStyle/>
        <a:p>
          <a:endParaRPr lang="tr-TR"/>
        </a:p>
      </dgm:t>
    </dgm:pt>
    <dgm:pt modelId="{58D3DB3D-464F-4F4A-BDED-DD456E1CC8D7}" type="sibTrans" cxnId="{9FE22476-6FCE-43B5-A3F1-57426508F5AD}">
      <dgm:prSet/>
      <dgm:spPr/>
      <dgm:t>
        <a:bodyPr/>
        <a:lstStyle/>
        <a:p>
          <a:endParaRPr lang="tr-TR"/>
        </a:p>
      </dgm:t>
    </dgm:pt>
    <dgm:pt modelId="{4B417C01-FE67-4487-B5EE-C0C253A3C28F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Anlık takip</a:t>
          </a:r>
        </a:p>
      </dgm:t>
    </dgm:pt>
    <dgm:pt modelId="{C1DE8630-735E-4AD4-B719-EA7830B28606}" type="parTrans" cxnId="{5F43248D-3379-427D-B399-4BDC5B26261C}">
      <dgm:prSet/>
      <dgm:spPr/>
      <dgm:t>
        <a:bodyPr/>
        <a:lstStyle/>
        <a:p>
          <a:endParaRPr lang="tr-TR"/>
        </a:p>
      </dgm:t>
    </dgm:pt>
    <dgm:pt modelId="{B5674405-ADEB-4D13-9C67-D5D178445861}" type="sibTrans" cxnId="{5F43248D-3379-427D-B399-4BDC5B26261C}">
      <dgm:prSet/>
      <dgm:spPr/>
      <dgm:t>
        <a:bodyPr/>
        <a:lstStyle/>
        <a:p>
          <a:endParaRPr lang="tr-TR"/>
        </a:p>
      </dgm:t>
    </dgm:pt>
    <dgm:pt modelId="{0567E1D8-2C62-4681-B94E-92C02A46D10E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Tedavi ayarlaması</a:t>
          </a:r>
          <a:endParaRPr lang="tr-TR" dirty="0"/>
        </a:p>
      </dgm:t>
    </dgm:pt>
    <dgm:pt modelId="{7CF7C77B-80F3-42DD-86B2-DD18A7376F4C}" type="parTrans" cxnId="{6B5FC673-E7D7-4DB6-94A6-7B67AA0CDA88}">
      <dgm:prSet/>
      <dgm:spPr/>
      <dgm:t>
        <a:bodyPr/>
        <a:lstStyle/>
        <a:p>
          <a:endParaRPr lang="tr-TR"/>
        </a:p>
      </dgm:t>
    </dgm:pt>
    <dgm:pt modelId="{CD7D1DE4-6EDD-4DD0-B9E3-820F3CF8997D}" type="sibTrans" cxnId="{6B5FC673-E7D7-4DB6-94A6-7B67AA0CDA88}">
      <dgm:prSet/>
      <dgm:spPr/>
      <dgm:t>
        <a:bodyPr/>
        <a:lstStyle/>
        <a:p>
          <a:endParaRPr lang="tr-TR"/>
        </a:p>
      </dgm:t>
    </dgm:pt>
    <dgm:pt modelId="{B5889A0B-4BD0-4BC8-AD5D-893656E9278D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HbA1c düzeyinin iyileştirilmesi</a:t>
          </a:r>
        </a:p>
      </dgm:t>
    </dgm:pt>
    <dgm:pt modelId="{E1A6166C-EFCD-411B-A563-9DE1FFA30D88}" type="parTrans" cxnId="{2DE59F86-B66C-4FC7-BE47-2C2817979917}">
      <dgm:prSet/>
      <dgm:spPr/>
      <dgm:t>
        <a:bodyPr/>
        <a:lstStyle/>
        <a:p>
          <a:endParaRPr lang="tr-TR"/>
        </a:p>
      </dgm:t>
    </dgm:pt>
    <dgm:pt modelId="{1E568977-D2CB-4CB6-BA41-FC9E7DFF5F36}" type="sibTrans" cxnId="{2DE59F86-B66C-4FC7-BE47-2C2817979917}">
      <dgm:prSet/>
      <dgm:spPr/>
      <dgm:t>
        <a:bodyPr/>
        <a:lstStyle/>
        <a:p>
          <a:endParaRPr lang="tr-TR"/>
        </a:p>
      </dgm:t>
    </dgm:pt>
    <dgm:pt modelId="{EE75BE61-CFF3-44AE-885B-D3E62F10E452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Erken teşhis</a:t>
          </a:r>
        </a:p>
      </dgm:t>
    </dgm:pt>
    <dgm:pt modelId="{858344F4-2C89-4F73-A933-F72CD701ABCC}" type="parTrans" cxnId="{65F13628-A7E6-46DF-86EF-0AEFE11C317B}">
      <dgm:prSet/>
      <dgm:spPr/>
      <dgm:t>
        <a:bodyPr/>
        <a:lstStyle/>
        <a:p>
          <a:endParaRPr lang="tr-TR"/>
        </a:p>
      </dgm:t>
    </dgm:pt>
    <dgm:pt modelId="{FD7D5B28-05F5-4B7B-A244-6338E7300ECB}" type="sibTrans" cxnId="{65F13628-A7E6-46DF-86EF-0AEFE11C317B}">
      <dgm:prSet/>
      <dgm:spPr/>
      <dgm:t>
        <a:bodyPr/>
        <a:lstStyle/>
        <a:p>
          <a:endParaRPr lang="tr-TR"/>
        </a:p>
      </dgm:t>
    </dgm:pt>
    <dgm:pt modelId="{AE6FB1F2-3240-4392-AE22-4D82CBFD1E3D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Bilinçli sağlıklı kararlar</a:t>
          </a:r>
          <a:endParaRPr lang="tr-TR" dirty="0"/>
        </a:p>
      </dgm:t>
    </dgm:pt>
    <dgm:pt modelId="{86D13F9F-B622-4FF0-9215-957C464BC260}" type="parTrans" cxnId="{77AE1167-8C63-4B2D-B82F-94F14C0E7CD7}">
      <dgm:prSet/>
      <dgm:spPr/>
      <dgm:t>
        <a:bodyPr/>
        <a:lstStyle/>
        <a:p>
          <a:endParaRPr lang="tr-TR"/>
        </a:p>
      </dgm:t>
    </dgm:pt>
    <dgm:pt modelId="{0CC8EDA8-48CD-442F-A4B4-9695A2BAFA7A}" type="sibTrans" cxnId="{77AE1167-8C63-4B2D-B82F-94F14C0E7CD7}">
      <dgm:prSet/>
      <dgm:spPr/>
      <dgm:t>
        <a:bodyPr/>
        <a:lstStyle/>
        <a:p>
          <a:endParaRPr lang="tr-TR"/>
        </a:p>
      </dgm:t>
    </dgm:pt>
    <dgm:pt modelId="{4227FF1E-5650-419C-809D-4B22BFC443E9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Bağımsızlık</a:t>
          </a:r>
        </a:p>
      </dgm:t>
    </dgm:pt>
    <dgm:pt modelId="{F3FEF807-C64E-4FE7-B337-C07CCF0D5728}" type="parTrans" cxnId="{2DB35025-AFE3-4922-B2D7-CEB819642138}">
      <dgm:prSet/>
      <dgm:spPr/>
      <dgm:t>
        <a:bodyPr/>
        <a:lstStyle/>
        <a:p>
          <a:endParaRPr lang="tr-TR"/>
        </a:p>
      </dgm:t>
    </dgm:pt>
    <dgm:pt modelId="{C983DF46-F761-4684-A507-3623E821E168}" type="sibTrans" cxnId="{2DB35025-AFE3-4922-B2D7-CEB819642138}">
      <dgm:prSet/>
      <dgm:spPr/>
      <dgm:t>
        <a:bodyPr/>
        <a:lstStyle/>
        <a:p>
          <a:endParaRPr lang="tr-TR"/>
        </a:p>
      </dgm:t>
    </dgm:pt>
    <dgm:pt modelId="{F4C98BE4-ABBE-4349-8903-86C3EF89B4E2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Esneklik</a:t>
          </a:r>
          <a:endParaRPr lang="tr-TR" dirty="0"/>
        </a:p>
      </dgm:t>
    </dgm:pt>
    <dgm:pt modelId="{53D3AA8A-7847-4621-B99A-4A42088236C3}" type="parTrans" cxnId="{2F11C8F8-48E2-41BF-9AB7-FA0385769000}">
      <dgm:prSet/>
      <dgm:spPr/>
      <dgm:t>
        <a:bodyPr/>
        <a:lstStyle/>
        <a:p>
          <a:endParaRPr lang="tr-TR"/>
        </a:p>
      </dgm:t>
    </dgm:pt>
    <dgm:pt modelId="{807ACA83-D7D8-4887-9314-862A146EE716}" type="sibTrans" cxnId="{2F11C8F8-48E2-41BF-9AB7-FA0385769000}">
      <dgm:prSet/>
      <dgm:spPr/>
      <dgm:t>
        <a:bodyPr/>
        <a:lstStyle/>
        <a:p>
          <a:endParaRPr lang="tr-TR"/>
        </a:p>
      </dgm:t>
    </dgm:pt>
    <dgm:pt modelId="{B118133F-0F08-45F2-ACFB-2C6E1634F5CD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Motivasyon</a:t>
          </a:r>
          <a:endParaRPr lang="tr-TR" dirty="0"/>
        </a:p>
      </dgm:t>
    </dgm:pt>
    <dgm:pt modelId="{7C667654-B130-41F1-B67C-586D2B286C1A}" type="parTrans" cxnId="{B6CF8EFF-2156-4847-A94A-D87B9207FC6E}">
      <dgm:prSet/>
      <dgm:spPr/>
      <dgm:t>
        <a:bodyPr/>
        <a:lstStyle/>
        <a:p>
          <a:endParaRPr lang="tr-TR"/>
        </a:p>
      </dgm:t>
    </dgm:pt>
    <dgm:pt modelId="{4D100613-2012-45CA-9ABE-13506F86328A}" type="sibTrans" cxnId="{B6CF8EFF-2156-4847-A94A-D87B9207FC6E}">
      <dgm:prSet/>
      <dgm:spPr/>
      <dgm:t>
        <a:bodyPr/>
        <a:lstStyle/>
        <a:p>
          <a:endParaRPr lang="tr-TR"/>
        </a:p>
      </dgm:t>
    </dgm:pt>
    <dgm:pt modelId="{1AC5958F-1576-4CBC-B069-5F34A97EB2E3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Veri sağlama</a:t>
          </a:r>
        </a:p>
      </dgm:t>
    </dgm:pt>
    <dgm:pt modelId="{9965F35A-08B5-46E6-A8B6-668B916E9089}" type="parTrans" cxnId="{86DCAA91-4C51-4F12-B534-A75FB8D93463}">
      <dgm:prSet/>
      <dgm:spPr/>
      <dgm:t>
        <a:bodyPr/>
        <a:lstStyle/>
        <a:p>
          <a:endParaRPr lang="tr-TR"/>
        </a:p>
      </dgm:t>
    </dgm:pt>
    <dgm:pt modelId="{5F34B7F2-892F-497C-B309-6F4E06358914}" type="sibTrans" cxnId="{86DCAA91-4C51-4F12-B534-A75FB8D93463}">
      <dgm:prSet/>
      <dgm:spPr/>
      <dgm:t>
        <a:bodyPr/>
        <a:lstStyle/>
        <a:p>
          <a:endParaRPr lang="tr-TR"/>
        </a:p>
      </dgm:t>
    </dgm:pt>
    <dgm:pt modelId="{89A1A004-F07A-40DA-B1E9-2C815C0C14B9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Anlayış</a:t>
          </a:r>
        </a:p>
      </dgm:t>
    </dgm:pt>
    <dgm:pt modelId="{36B16ED4-E2F5-4500-ABE8-400EE400176C}" type="parTrans" cxnId="{B45C7369-D6DF-4B31-9043-23FCF986B7F2}">
      <dgm:prSet/>
      <dgm:spPr/>
      <dgm:t>
        <a:bodyPr/>
        <a:lstStyle/>
        <a:p>
          <a:endParaRPr lang="tr-TR"/>
        </a:p>
      </dgm:t>
    </dgm:pt>
    <dgm:pt modelId="{6939AFB2-BA75-4D66-851A-95B87A3FAA41}" type="sibTrans" cxnId="{B45C7369-D6DF-4B31-9043-23FCF986B7F2}">
      <dgm:prSet/>
      <dgm:spPr/>
      <dgm:t>
        <a:bodyPr/>
        <a:lstStyle/>
        <a:p>
          <a:endParaRPr lang="tr-TR"/>
        </a:p>
      </dgm:t>
    </dgm:pt>
    <dgm:pt modelId="{20A3F48D-478F-4737-90A6-569496F849A1}" type="pres">
      <dgm:prSet presAssocID="{F3E2A782-58E7-4060-AE8A-019932DCB107}" presName="root" presStyleCnt="0">
        <dgm:presLayoutVars>
          <dgm:dir/>
          <dgm:resizeHandles val="exact"/>
        </dgm:presLayoutVars>
      </dgm:prSet>
      <dgm:spPr/>
    </dgm:pt>
    <dgm:pt modelId="{60F44130-C6EB-4695-A32E-28DD2F9FE3C2}" type="pres">
      <dgm:prSet presAssocID="{83A38D05-35B7-49D4-BC48-480675E5D862}" presName="compNode" presStyleCnt="0"/>
      <dgm:spPr/>
    </dgm:pt>
    <dgm:pt modelId="{69F74E56-A320-48D8-9893-6151B0500844}" type="pres">
      <dgm:prSet presAssocID="{83A38D05-35B7-49D4-BC48-480675E5D862}" presName="bgRect" presStyleLbl="bgShp" presStyleIdx="0" presStyleCnt="4"/>
      <dgm:spPr/>
    </dgm:pt>
    <dgm:pt modelId="{AE86C2CD-AB84-4459-B1C5-B16E37D8864B}" type="pres">
      <dgm:prSet presAssocID="{83A38D05-35B7-49D4-BC48-480675E5D86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İğne"/>
        </a:ext>
      </dgm:extLst>
    </dgm:pt>
    <dgm:pt modelId="{80CA4CFB-0B0D-4188-8475-016BC842E807}" type="pres">
      <dgm:prSet presAssocID="{83A38D05-35B7-49D4-BC48-480675E5D862}" presName="spaceRect" presStyleCnt="0"/>
      <dgm:spPr/>
    </dgm:pt>
    <dgm:pt modelId="{CC1708B7-EF77-48E0-9665-D24311EABC06}" type="pres">
      <dgm:prSet presAssocID="{83A38D05-35B7-49D4-BC48-480675E5D862}" presName="parTx" presStyleLbl="revTx" presStyleIdx="0" presStyleCnt="8">
        <dgm:presLayoutVars>
          <dgm:chMax val="0"/>
          <dgm:chPref val="0"/>
        </dgm:presLayoutVars>
      </dgm:prSet>
      <dgm:spPr/>
    </dgm:pt>
    <dgm:pt modelId="{A700834C-2822-4721-808B-7578A971AAE1}" type="pres">
      <dgm:prSet presAssocID="{83A38D05-35B7-49D4-BC48-480675E5D862}" presName="desTx" presStyleLbl="revTx" presStyleIdx="1" presStyleCnt="8">
        <dgm:presLayoutVars/>
      </dgm:prSet>
      <dgm:spPr/>
    </dgm:pt>
    <dgm:pt modelId="{D5360108-49C0-488D-B0F6-95A59004C083}" type="pres">
      <dgm:prSet presAssocID="{6068C448-EF1A-4EE8-A548-BA9DCC6B4E77}" presName="sibTrans" presStyleCnt="0"/>
      <dgm:spPr/>
    </dgm:pt>
    <dgm:pt modelId="{DAC057C8-884E-4EAE-A248-76872532D43B}" type="pres">
      <dgm:prSet presAssocID="{BE977BB6-4599-4878-91E7-47984E1E3413}" presName="compNode" presStyleCnt="0"/>
      <dgm:spPr/>
    </dgm:pt>
    <dgm:pt modelId="{2C730A80-880A-4FD5-B1EE-F9EE49DEE91F}" type="pres">
      <dgm:prSet presAssocID="{BE977BB6-4599-4878-91E7-47984E1E3413}" presName="bgRect" presStyleLbl="bgShp" presStyleIdx="1" presStyleCnt="4"/>
      <dgm:spPr/>
    </dgm:pt>
    <dgm:pt modelId="{79A6282D-99F4-486C-95CD-E66E1DD44EE1}" type="pres">
      <dgm:prSet presAssocID="{BE977BB6-4599-4878-91E7-47984E1E341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69956389-7C9B-40FF-8B13-577FCD8F6643}" type="pres">
      <dgm:prSet presAssocID="{BE977BB6-4599-4878-91E7-47984E1E3413}" presName="spaceRect" presStyleCnt="0"/>
      <dgm:spPr/>
    </dgm:pt>
    <dgm:pt modelId="{45A2FD1F-E2F8-41A2-AD6B-6871745A3D63}" type="pres">
      <dgm:prSet presAssocID="{BE977BB6-4599-4878-91E7-47984E1E3413}" presName="parTx" presStyleLbl="revTx" presStyleIdx="2" presStyleCnt="8">
        <dgm:presLayoutVars>
          <dgm:chMax val="0"/>
          <dgm:chPref val="0"/>
        </dgm:presLayoutVars>
      </dgm:prSet>
      <dgm:spPr/>
    </dgm:pt>
    <dgm:pt modelId="{1632D923-6667-4A66-9D23-20E17FB94519}" type="pres">
      <dgm:prSet presAssocID="{BE977BB6-4599-4878-91E7-47984E1E3413}" presName="desTx" presStyleLbl="revTx" presStyleIdx="3" presStyleCnt="8">
        <dgm:presLayoutVars/>
      </dgm:prSet>
      <dgm:spPr/>
    </dgm:pt>
    <dgm:pt modelId="{B2B4794B-75F5-406C-A03C-103948BCB31D}" type="pres">
      <dgm:prSet presAssocID="{9E81184D-4451-4950-BF62-A97874E3BDE5}" presName="sibTrans" presStyleCnt="0"/>
      <dgm:spPr/>
    </dgm:pt>
    <dgm:pt modelId="{FE77EFA9-4863-4EC9-BA2F-B6F526BB8374}" type="pres">
      <dgm:prSet presAssocID="{00048633-1304-4854-A13A-69D032FA9C6E}" presName="compNode" presStyleCnt="0"/>
      <dgm:spPr/>
    </dgm:pt>
    <dgm:pt modelId="{42DA5BA4-44E9-4BDC-BA70-01C2815844C4}" type="pres">
      <dgm:prSet presAssocID="{00048633-1304-4854-A13A-69D032FA9C6E}" presName="bgRect" presStyleLbl="bgShp" presStyleIdx="2" presStyleCnt="4"/>
      <dgm:spPr/>
    </dgm:pt>
    <dgm:pt modelId="{26C27658-3B9A-41B7-AB7D-FCE5F3697E2C}" type="pres">
      <dgm:prSet presAssocID="{00048633-1304-4854-A13A-69D032FA9C6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Çalıştır"/>
        </a:ext>
      </dgm:extLst>
    </dgm:pt>
    <dgm:pt modelId="{3DCEEA27-8A42-4E69-956C-A0C383A30C06}" type="pres">
      <dgm:prSet presAssocID="{00048633-1304-4854-A13A-69D032FA9C6E}" presName="spaceRect" presStyleCnt="0"/>
      <dgm:spPr/>
    </dgm:pt>
    <dgm:pt modelId="{2295948B-183D-4E93-9EB5-C230F5F9FAF6}" type="pres">
      <dgm:prSet presAssocID="{00048633-1304-4854-A13A-69D032FA9C6E}" presName="parTx" presStyleLbl="revTx" presStyleIdx="4" presStyleCnt="8">
        <dgm:presLayoutVars>
          <dgm:chMax val="0"/>
          <dgm:chPref val="0"/>
        </dgm:presLayoutVars>
      </dgm:prSet>
      <dgm:spPr/>
    </dgm:pt>
    <dgm:pt modelId="{179E20F3-3242-4D98-8AA9-9B34C8A5AD31}" type="pres">
      <dgm:prSet presAssocID="{00048633-1304-4854-A13A-69D032FA9C6E}" presName="desTx" presStyleLbl="revTx" presStyleIdx="5" presStyleCnt="8">
        <dgm:presLayoutVars/>
      </dgm:prSet>
      <dgm:spPr/>
    </dgm:pt>
    <dgm:pt modelId="{F70D1264-EDF6-470E-9868-944FE5418C09}" type="pres">
      <dgm:prSet presAssocID="{8A0E04D3-49F6-484C-8AB5-14690D7CCFB2}" presName="sibTrans" presStyleCnt="0"/>
      <dgm:spPr/>
    </dgm:pt>
    <dgm:pt modelId="{5D6F8F2C-E4D4-4031-972E-D9D6D741FD9E}" type="pres">
      <dgm:prSet presAssocID="{E8A02017-665B-4F1B-827C-63A710DCA971}" presName="compNode" presStyleCnt="0"/>
      <dgm:spPr/>
    </dgm:pt>
    <dgm:pt modelId="{79529D03-F5BD-4C3B-A7CE-B3546149A7DE}" type="pres">
      <dgm:prSet presAssocID="{E8A02017-665B-4F1B-827C-63A710DCA971}" presName="bgRect" presStyleLbl="bgShp" presStyleIdx="3" presStyleCnt="4"/>
      <dgm:spPr/>
    </dgm:pt>
    <dgm:pt modelId="{F369B4D3-9FE5-4E59-A99B-E6A40C305F72}" type="pres">
      <dgm:prSet presAssocID="{E8A02017-665B-4F1B-827C-63A710DCA97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lp atışı"/>
        </a:ext>
      </dgm:extLst>
    </dgm:pt>
    <dgm:pt modelId="{09B8000A-9EC8-4483-A48A-362A25E3491C}" type="pres">
      <dgm:prSet presAssocID="{E8A02017-665B-4F1B-827C-63A710DCA971}" presName="spaceRect" presStyleCnt="0"/>
      <dgm:spPr/>
    </dgm:pt>
    <dgm:pt modelId="{1A89D4C5-408F-4D48-B851-8ACABEF36DFA}" type="pres">
      <dgm:prSet presAssocID="{E8A02017-665B-4F1B-827C-63A710DCA971}" presName="parTx" presStyleLbl="revTx" presStyleIdx="6" presStyleCnt="8">
        <dgm:presLayoutVars>
          <dgm:chMax val="0"/>
          <dgm:chPref val="0"/>
        </dgm:presLayoutVars>
      </dgm:prSet>
      <dgm:spPr/>
    </dgm:pt>
    <dgm:pt modelId="{0E8A6BDD-4BA7-42FC-9729-7AF2F023C15A}" type="pres">
      <dgm:prSet presAssocID="{E8A02017-665B-4F1B-827C-63A710DCA971}" presName="desTx" presStyleLbl="revTx" presStyleIdx="7" presStyleCnt="8">
        <dgm:presLayoutVars/>
      </dgm:prSet>
      <dgm:spPr/>
    </dgm:pt>
  </dgm:ptLst>
  <dgm:cxnLst>
    <dgm:cxn modelId="{8E25E406-7BB8-42CC-99DF-0D97A194A826}" type="presOf" srcId="{4227FF1E-5650-419C-809D-4B22BFC443E9}" destId="{179E20F3-3242-4D98-8AA9-9B34C8A5AD31}" srcOrd="0" destOrd="0" presId="urn:microsoft.com/office/officeart/2018/2/layout/IconVerticalSolidList"/>
    <dgm:cxn modelId="{1910D017-4F35-419A-ACEA-A85A8D566A70}" type="presOf" srcId="{4B417C01-FE67-4487-B5EE-C0C253A3C28F}" destId="{A700834C-2822-4721-808B-7578A971AAE1}" srcOrd="0" destOrd="0" presId="urn:microsoft.com/office/officeart/2018/2/layout/IconVerticalSolidList"/>
    <dgm:cxn modelId="{07B4EA18-FEDE-4FDB-9738-7546CD8CDB55}" type="presOf" srcId="{BE977BB6-4599-4878-91E7-47984E1E3413}" destId="{45A2FD1F-E2F8-41A2-AD6B-6871745A3D63}" srcOrd="0" destOrd="0" presId="urn:microsoft.com/office/officeart/2018/2/layout/IconVerticalSolidList"/>
    <dgm:cxn modelId="{2DB35025-AFE3-4922-B2D7-CEB819642138}" srcId="{00048633-1304-4854-A13A-69D032FA9C6E}" destId="{4227FF1E-5650-419C-809D-4B22BFC443E9}" srcOrd="0" destOrd="0" parTransId="{F3FEF807-C64E-4FE7-B337-C07CCF0D5728}" sibTransId="{C983DF46-F761-4684-A507-3623E821E168}"/>
    <dgm:cxn modelId="{65F13628-A7E6-46DF-86EF-0AEFE11C317B}" srcId="{BE977BB6-4599-4878-91E7-47984E1E3413}" destId="{EE75BE61-CFF3-44AE-885B-D3E62F10E452}" srcOrd="0" destOrd="0" parTransId="{858344F4-2C89-4F73-A933-F72CD701ABCC}" sibTransId="{FD7D5B28-05F5-4B7B-A244-6338E7300ECB}"/>
    <dgm:cxn modelId="{C7CDF03C-89B9-44E9-9B3A-32611F3D0601}" type="presOf" srcId="{89A1A004-F07A-40DA-B1E9-2C815C0C14B9}" destId="{0E8A6BDD-4BA7-42FC-9729-7AF2F023C15A}" srcOrd="0" destOrd="1" presId="urn:microsoft.com/office/officeart/2018/2/layout/IconVerticalSolidList"/>
    <dgm:cxn modelId="{77AE1167-8C63-4B2D-B82F-94F14C0E7CD7}" srcId="{BE977BB6-4599-4878-91E7-47984E1E3413}" destId="{AE6FB1F2-3240-4392-AE22-4D82CBFD1E3D}" srcOrd="1" destOrd="0" parTransId="{86D13F9F-B622-4FF0-9215-957C464BC260}" sibTransId="{0CC8EDA8-48CD-442F-A4B4-9695A2BAFA7A}"/>
    <dgm:cxn modelId="{B45C7369-D6DF-4B31-9043-23FCF986B7F2}" srcId="{E8A02017-665B-4F1B-827C-63A710DCA971}" destId="{89A1A004-F07A-40DA-B1E9-2C815C0C14B9}" srcOrd="1" destOrd="0" parTransId="{36B16ED4-E2F5-4500-ABE8-400EE400176C}" sibTransId="{6939AFB2-BA75-4D66-851A-95B87A3FAA41}"/>
    <dgm:cxn modelId="{2DAAA973-09C2-47BD-BD5E-659B96595953}" type="presOf" srcId="{00048633-1304-4854-A13A-69D032FA9C6E}" destId="{2295948B-183D-4E93-9EB5-C230F5F9FAF6}" srcOrd="0" destOrd="0" presId="urn:microsoft.com/office/officeart/2018/2/layout/IconVerticalSolidList"/>
    <dgm:cxn modelId="{6B5FC673-E7D7-4DB6-94A6-7B67AA0CDA88}" srcId="{83A38D05-35B7-49D4-BC48-480675E5D862}" destId="{0567E1D8-2C62-4681-B94E-92C02A46D10E}" srcOrd="1" destOrd="0" parTransId="{7CF7C77B-80F3-42DD-86B2-DD18A7376F4C}" sibTransId="{CD7D1DE4-6EDD-4DD0-B9E3-820F3CF8997D}"/>
    <dgm:cxn modelId="{9FE22476-6FCE-43B5-A3F1-57426508F5AD}" srcId="{F3E2A782-58E7-4060-AE8A-019932DCB107}" destId="{E8A02017-665B-4F1B-827C-63A710DCA971}" srcOrd="3" destOrd="0" parTransId="{464C0E78-38FA-47D0-961A-DCF103AE3A93}" sibTransId="{58D3DB3D-464F-4F4A-BDED-DD456E1CC8D7}"/>
    <dgm:cxn modelId="{1635DA56-0454-4A1A-AED2-897283EA33A9}" type="presOf" srcId="{B118133F-0F08-45F2-ACFB-2C6E1634F5CD}" destId="{179E20F3-3242-4D98-8AA9-9B34C8A5AD31}" srcOrd="0" destOrd="2" presId="urn:microsoft.com/office/officeart/2018/2/layout/IconVerticalSolidList"/>
    <dgm:cxn modelId="{2DE59F86-B66C-4FC7-BE47-2C2817979917}" srcId="{83A38D05-35B7-49D4-BC48-480675E5D862}" destId="{B5889A0B-4BD0-4BC8-AD5D-893656E9278D}" srcOrd="2" destOrd="0" parTransId="{E1A6166C-EFCD-411B-A563-9DE1FFA30D88}" sibTransId="{1E568977-D2CB-4CB6-BA41-FC9E7DFF5F36}"/>
    <dgm:cxn modelId="{D9245788-91FF-4C8A-AE99-DC63115CAAE2}" type="presOf" srcId="{0567E1D8-2C62-4681-B94E-92C02A46D10E}" destId="{A700834C-2822-4721-808B-7578A971AAE1}" srcOrd="0" destOrd="1" presId="urn:microsoft.com/office/officeart/2018/2/layout/IconVerticalSolidList"/>
    <dgm:cxn modelId="{5F43248D-3379-427D-B399-4BDC5B26261C}" srcId="{83A38D05-35B7-49D4-BC48-480675E5D862}" destId="{4B417C01-FE67-4487-B5EE-C0C253A3C28F}" srcOrd="0" destOrd="0" parTransId="{C1DE8630-735E-4AD4-B719-EA7830B28606}" sibTransId="{B5674405-ADEB-4D13-9C67-D5D178445861}"/>
    <dgm:cxn modelId="{A78FA28D-F36A-4848-8E48-9A46546EBD2B}" type="presOf" srcId="{B5889A0B-4BD0-4BC8-AD5D-893656E9278D}" destId="{A700834C-2822-4721-808B-7578A971AAE1}" srcOrd="0" destOrd="2" presId="urn:microsoft.com/office/officeart/2018/2/layout/IconVerticalSolidList"/>
    <dgm:cxn modelId="{86DCAA91-4C51-4F12-B534-A75FB8D93463}" srcId="{E8A02017-665B-4F1B-827C-63A710DCA971}" destId="{1AC5958F-1576-4CBC-B069-5F34A97EB2E3}" srcOrd="0" destOrd="0" parTransId="{9965F35A-08B5-46E6-A8B6-668B916E9089}" sibTransId="{5F34B7F2-892F-497C-B309-6F4E06358914}"/>
    <dgm:cxn modelId="{B1A86D95-BF13-42D1-9018-4D5182E3FF2E}" type="presOf" srcId="{AE6FB1F2-3240-4392-AE22-4D82CBFD1E3D}" destId="{1632D923-6667-4A66-9D23-20E17FB94519}" srcOrd="0" destOrd="1" presId="urn:microsoft.com/office/officeart/2018/2/layout/IconVerticalSolidList"/>
    <dgm:cxn modelId="{84CC41B5-9A44-4E84-AE31-AE4946BC8F8C}" type="presOf" srcId="{83A38D05-35B7-49D4-BC48-480675E5D862}" destId="{CC1708B7-EF77-48E0-9665-D24311EABC06}" srcOrd="0" destOrd="0" presId="urn:microsoft.com/office/officeart/2018/2/layout/IconVerticalSolidList"/>
    <dgm:cxn modelId="{A50835B8-8CD4-4417-B464-97747CB654DE}" srcId="{F3E2A782-58E7-4060-AE8A-019932DCB107}" destId="{83A38D05-35B7-49D4-BC48-480675E5D862}" srcOrd="0" destOrd="0" parTransId="{E49FD8DA-BB60-4111-855B-C2700992DAF9}" sibTransId="{6068C448-EF1A-4EE8-A548-BA9DCC6B4E77}"/>
    <dgm:cxn modelId="{AE852CB9-35F7-4DA2-8CC6-3ADA21BAAC6C}" srcId="{F3E2A782-58E7-4060-AE8A-019932DCB107}" destId="{00048633-1304-4854-A13A-69D032FA9C6E}" srcOrd="2" destOrd="0" parTransId="{77BF61FA-B97A-45C1-9041-B7088136F85C}" sibTransId="{8A0E04D3-49F6-484C-8AB5-14690D7CCFB2}"/>
    <dgm:cxn modelId="{A16E07C7-6A46-4431-99F9-CE8490078651}" type="presOf" srcId="{F4C98BE4-ABBE-4349-8903-86C3EF89B4E2}" destId="{179E20F3-3242-4D98-8AA9-9B34C8A5AD31}" srcOrd="0" destOrd="1" presId="urn:microsoft.com/office/officeart/2018/2/layout/IconVerticalSolidList"/>
    <dgm:cxn modelId="{930F47EA-86C0-4783-83BE-BDEF24AC6632}" srcId="{F3E2A782-58E7-4060-AE8A-019932DCB107}" destId="{BE977BB6-4599-4878-91E7-47984E1E3413}" srcOrd="1" destOrd="0" parTransId="{BBA8AA8F-DDF8-4DD8-B309-171A731EC1EB}" sibTransId="{9E81184D-4451-4950-BF62-A97874E3BDE5}"/>
    <dgm:cxn modelId="{FF7A8BF0-BFEA-4E4E-AFE0-68761C9C514F}" type="presOf" srcId="{EE75BE61-CFF3-44AE-885B-D3E62F10E452}" destId="{1632D923-6667-4A66-9D23-20E17FB94519}" srcOrd="0" destOrd="0" presId="urn:microsoft.com/office/officeart/2018/2/layout/IconVerticalSolidList"/>
    <dgm:cxn modelId="{C2444AF2-34A8-4BA1-BB99-86998DE2A1B7}" type="presOf" srcId="{E8A02017-665B-4F1B-827C-63A710DCA971}" destId="{1A89D4C5-408F-4D48-B851-8ACABEF36DFA}" srcOrd="0" destOrd="0" presId="urn:microsoft.com/office/officeart/2018/2/layout/IconVerticalSolidList"/>
    <dgm:cxn modelId="{B3D18FF5-CA2C-4A3F-8940-0681375009B5}" type="presOf" srcId="{1AC5958F-1576-4CBC-B069-5F34A97EB2E3}" destId="{0E8A6BDD-4BA7-42FC-9729-7AF2F023C15A}" srcOrd="0" destOrd="0" presId="urn:microsoft.com/office/officeart/2018/2/layout/IconVerticalSolidList"/>
    <dgm:cxn modelId="{2F11C8F8-48E2-41BF-9AB7-FA0385769000}" srcId="{00048633-1304-4854-A13A-69D032FA9C6E}" destId="{F4C98BE4-ABBE-4349-8903-86C3EF89B4E2}" srcOrd="1" destOrd="0" parTransId="{53D3AA8A-7847-4621-B99A-4A42088236C3}" sibTransId="{807ACA83-D7D8-4887-9314-862A146EE716}"/>
    <dgm:cxn modelId="{784759FE-BB6B-4B21-A327-5604EF7B4A59}" type="presOf" srcId="{F3E2A782-58E7-4060-AE8A-019932DCB107}" destId="{20A3F48D-478F-4737-90A6-569496F849A1}" srcOrd="0" destOrd="0" presId="urn:microsoft.com/office/officeart/2018/2/layout/IconVerticalSolidList"/>
    <dgm:cxn modelId="{B6CF8EFF-2156-4847-A94A-D87B9207FC6E}" srcId="{00048633-1304-4854-A13A-69D032FA9C6E}" destId="{B118133F-0F08-45F2-ACFB-2C6E1634F5CD}" srcOrd="2" destOrd="0" parTransId="{7C667654-B130-41F1-B67C-586D2B286C1A}" sibTransId="{4D100613-2012-45CA-9ABE-13506F86328A}"/>
    <dgm:cxn modelId="{9CB18C8A-4747-4472-8213-D25153051223}" type="presParOf" srcId="{20A3F48D-478F-4737-90A6-569496F849A1}" destId="{60F44130-C6EB-4695-A32E-28DD2F9FE3C2}" srcOrd="0" destOrd="0" presId="urn:microsoft.com/office/officeart/2018/2/layout/IconVerticalSolidList"/>
    <dgm:cxn modelId="{BE389FE0-68CD-4E98-AF3E-2A50EA2B7D1C}" type="presParOf" srcId="{60F44130-C6EB-4695-A32E-28DD2F9FE3C2}" destId="{69F74E56-A320-48D8-9893-6151B0500844}" srcOrd="0" destOrd="0" presId="urn:microsoft.com/office/officeart/2018/2/layout/IconVerticalSolidList"/>
    <dgm:cxn modelId="{F7ACD5BF-6DFC-4E3F-9A60-C391617EFFF8}" type="presParOf" srcId="{60F44130-C6EB-4695-A32E-28DD2F9FE3C2}" destId="{AE86C2CD-AB84-4459-B1C5-B16E37D8864B}" srcOrd="1" destOrd="0" presId="urn:microsoft.com/office/officeart/2018/2/layout/IconVerticalSolidList"/>
    <dgm:cxn modelId="{EA8EBF5D-9345-479C-8C25-4C6FEAFE629D}" type="presParOf" srcId="{60F44130-C6EB-4695-A32E-28DD2F9FE3C2}" destId="{80CA4CFB-0B0D-4188-8475-016BC842E807}" srcOrd="2" destOrd="0" presId="urn:microsoft.com/office/officeart/2018/2/layout/IconVerticalSolidList"/>
    <dgm:cxn modelId="{E4394352-64CE-4A45-9B81-850FE6376D21}" type="presParOf" srcId="{60F44130-C6EB-4695-A32E-28DD2F9FE3C2}" destId="{CC1708B7-EF77-48E0-9665-D24311EABC06}" srcOrd="3" destOrd="0" presId="urn:microsoft.com/office/officeart/2018/2/layout/IconVerticalSolidList"/>
    <dgm:cxn modelId="{024C3453-E659-41C4-9219-0BF3C36CAFDC}" type="presParOf" srcId="{60F44130-C6EB-4695-A32E-28DD2F9FE3C2}" destId="{A700834C-2822-4721-808B-7578A971AAE1}" srcOrd="4" destOrd="0" presId="urn:microsoft.com/office/officeart/2018/2/layout/IconVerticalSolidList"/>
    <dgm:cxn modelId="{32E22C38-5A66-43F4-973B-710D55593CB3}" type="presParOf" srcId="{20A3F48D-478F-4737-90A6-569496F849A1}" destId="{D5360108-49C0-488D-B0F6-95A59004C083}" srcOrd="1" destOrd="0" presId="urn:microsoft.com/office/officeart/2018/2/layout/IconVerticalSolidList"/>
    <dgm:cxn modelId="{8662A251-19ED-4A0E-AF02-123345E14425}" type="presParOf" srcId="{20A3F48D-478F-4737-90A6-569496F849A1}" destId="{DAC057C8-884E-4EAE-A248-76872532D43B}" srcOrd="2" destOrd="0" presId="urn:microsoft.com/office/officeart/2018/2/layout/IconVerticalSolidList"/>
    <dgm:cxn modelId="{28A5B3E2-416B-4833-828B-C0792085A9BD}" type="presParOf" srcId="{DAC057C8-884E-4EAE-A248-76872532D43B}" destId="{2C730A80-880A-4FD5-B1EE-F9EE49DEE91F}" srcOrd="0" destOrd="0" presId="urn:microsoft.com/office/officeart/2018/2/layout/IconVerticalSolidList"/>
    <dgm:cxn modelId="{C00EC107-D229-4BA2-9203-4CB7E03DE2AF}" type="presParOf" srcId="{DAC057C8-884E-4EAE-A248-76872532D43B}" destId="{79A6282D-99F4-486C-95CD-E66E1DD44EE1}" srcOrd="1" destOrd="0" presId="urn:microsoft.com/office/officeart/2018/2/layout/IconVerticalSolidList"/>
    <dgm:cxn modelId="{1FE3628C-4CD3-435A-B340-5735383640BA}" type="presParOf" srcId="{DAC057C8-884E-4EAE-A248-76872532D43B}" destId="{69956389-7C9B-40FF-8B13-577FCD8F6643}" srcOrd="2" destOrd="0" presId="urn:microsoft.com/office/officeart/2018/2/layout/IconVerticalSolidList"/>
    <dgm:cxn modelId="{1A2A233B-E681-4F33-AE2D-4BB978797622}" type="presParOf" srcId="{DAC057C8-884E-4EAE-A248-76872532D43B}" destId="{45A2FD1F-E2F8-41A2-AD6B-6871745A3D63}" srcOrd="3" destOrd="0" presId="urn:microsoft.com/office/officeart/2018/2/layout/IconVerticalSolidList"/>
    <dgm:cxn modelId="{C4CCC754-8444-407B-9103-0A5053CFB701}" type="presParOf" srcId="{DAC057C8-884E-4EAE-A248-76872532D43B}" destId="{1632D923-6667-4A66-9D23-20E17FB94519}" srcOrd="4" destOrd="0" presId="urn:microsoft.com/office/officeart/2018/2/layout/IconVerticalSolidList"/>
    <dgm:cxn modelId="{DB5D9B95-ACFB-4486-8E92-CBDE09AC37A4}" type="presParOf" srcId="{20A3F48D-478F-4737-90A6-569496F849A1}" destId="{B2B4794B-75F5-406C-A03C-103948BCB31D}" srcOrd="3" destOrd="0" presId="urn:microsoft.com/office/officeart/2018/2/layout/IconVerticalSolidList"/>
    <dgm:cxn modelId="{D55CB9BC-344D-436F-AA8E-C10A07D984BD}" type="presParOf" srcId="{20A3F48D-478F-4737-90A6-569496F849A1}" destId="{FE77EFA9-4863-4EC9-BA2F-B6F526BB8374}" srcOrd="4" destOrd="0" presId="urn:microsoft.com/office/officeart/2018/2/layout/IconVerticalSolidList"/>
    <dgm:cxn modelId="{CF5BBE62-D492-4E27-BF8D-12151B41828C}" type="presParOf" srcId="{FE77EFA9-4863-4EC9-BA2F-B6F526BB8374}" destId="{42DA5BA4-44E9-4BDC-BA70-01C2815844C4}" srcOrd="0" destOrd="0" presId="urn:microsoft.com/office/officeart/2018/2/layout/IconVerticalSolidList"/>
    <dgm:cxn modelId="{D16BB9AA-D5F5-4A5C-B4F8-3E417F4E9D82}" type="presParOf" srcId="{FE77EFA9-4863-4EC9-BA2F-B6F526BB8374}" destId="{26C27658-3B9A-41B7-AB7D-FCE5F3697E2C}" srcOrd="1" destOrd="0" presId="urn:microsoft.com/office/officeart/2018/2/layout/IconVerticalSolidList"/>
    <dgm:cxn modelId="{177DFE8F-26D2-47B5-BC64-45A0DF1EB38B}" type="presParOf" srcId="{FE77EFA9-4863-4EC9-BA2F-B6F526BB8374}" destId="{3DCEEA27-8A42-4E69-956C-A0C383A30C06}" srcOrd="2" destOrd="0" presId="urn:microsoft.com/office/officeart/2018/2/layout/IconVerticalSolidList"/>
    <dgm:cxn modelId="{A95D5FA6-6917-472A-90C6-82C25A20B042}" type="presParOf" srcId="{FE77EFA9-4863-4EC9-BA2F-B6F526BB8374}" destId="{2295948B-183D-4E93-9EB5-C230F5F9FAF6}" srcOrd="3" destOrd="0" presId="urn:microsoft.com/office/officeart/2018/2/layout/IconVerticalSolidList"/>
    <dgm:cxn modelId="{5990C202-BA06-4949-B1AC-4D982DECF442}" type="presParOf" srcId="{FE77EFA9-4863-4EC9-BA2F-B6F526BB8374}" destId="{179E20F3-3242-4D98-8AA9-9B34C8A5AD31}" srcOrd="4" destOrd="0" presId="urn:microsoft.com/office/officeart/2018/2/layout/IconVerticalSolidList"/>
    <dgm:cxn modelId="{054772AA-3361-42B8-84A0-AFBD8209970F}" type="presParOf" srcId="{20A3F48D-478F-4737-90A6-569496F849A1}" destId="{F70D1264-EDF6-470E-9868-944FE5418C09}" srcOrd="5" destOrd="0" presId="urn:microsoft.com/office/officeart/2018/2/layout/IconVerticalSolidList"/>
    <dgm:cxn modelId="{58641570-EA8A-46AE-B8E8-ACEB5F62EDDE}" type="presParOf" srcId="{20A3F48D-478F-4737-90A6-569496F849A1}" destId="{5D6F8F2C-E4D4-4031-972E-D9D6D741FD9E}" srcOrd="6" destOrd="0" presId="urn:microsoft.com/office/officeart/2018/2/layout/IconVerticalSolidList"/>
    <dgm:cxn modelId="{0A3FB4D9-569F-45A2-B594-BEE05E5C8FC1}" type="presParOf" srcId="{5D6F8F2C-E4D4-4031-972E-D9D6D741FD9E}" destId="{79529D03-F5BD-4C3B-A7CE-B3546149A7DE}" srcOrd="0" destOrd="0" presId="urn:microsoft.com/office/officeart/2018/2/layout/IconVerticalSolidList"/>
    <dgm:cxn modelId="{E0AFAAFF-48D3-4386-B9E4-CBB319A233ED}" type="presParOf" srcId="{5D6F8F2C-E4D4-4031-972E-D9D6D741FD9E}" destId="{F369B4D3-9FE5-4E59-A99B-E6A40C305F72}" srcOrd="1" destOrd="0" presId="urn:microsoft.com/office/officeart/2018/2/layout/IconVerticalSolidList"/>
    <dgm:cxn modelId="{12327215-5955-4479-9A01-949526CD8A13}" type="presParOf" srcId="{5D6F8F2C-E4D4-4031-972E-D9D6D741FD9E}" destId="{09B8000A-9EC8-4483-A48A-362A25E3491C}" srcOrd="2" destOrd="0" presId="urn:microsoft.com/office/officeart/2018/2/layout/IconVerticalSolidList"/>
    <dgm:cxn modelId="{BD72D172-6C47-41F5-836C-FC0EBD9373CF}" type="presParOf" srcId="{5D6F8F2C-E4D4-4031-972E-D9D6D741FD9E}" destId="{1A89D4C5-408F-4D48-B851-8ACABEF36DFA}" srcOrd="3" destOrd="0" presId="urn:microsoft.com/office/officeart/2018/2/layout/IconVerticalSolidList"/>
    <dgm:cxn modelId="{C1898C51-0943-49E7-A177-DAD79AF3DE2D}" type="presParOf" srcId="{5D6F8F2C-E4D4-4031-972E-D9D6D741FD9E}" destId="{0E8A6BDD-4BA7-42FC-9729-7AF2F023C15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72797E1-6CEE-4FAD-8A7F-974E8581AB5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0A84288-84E4-400E-ACCD-96F9EC11B65C}">
      <dgm:prSet/>
      <dgm:spPr/>
      <dgm:t>
        <a:bodyPr/>
        <a:lstStyle/>
        <a:p>
          <a:r>
            <a:rPr lang="tr-TR"/>
            <a:t>Türkiye Endokrinoloji ve Metabolizma Derneği, DİABETES MELLİTUS VE KOMPLİKASYONLARININ TANI, TEDAVİ VE İZLEM KILAVUZU, 2022, 15. Basım.</a:t>
          </a:r>
          <a:endParaRPr lang="en-US"/>
        </a:p>
      </dgm:t>
    </dgm:pt>
    <dgm:pt modelId="{6B8091A6-AF5D-4233-BC74-AE1E3496CB3D}" type="parTrans" cxnId="{45161A24-FED6-4C23-9795-48E52E57DFA7}">
      <dgm:prSet/>
      <dgm:spPr/>
      <dgm:t>
        <a:bodyPr/>
        <a:lstStyle/>
        <a:p>
          <a:endParaRPr lang="en-US"/>
        </a:p>
      </dgm:t>
    </dgm:pt>
    <dgm:pt modelId="{B9350574-91B5-4FF8-8AC1-F8F6B6AC9A81}" type="sibTrans" cxnId="{45161A24-FED6-4C23-9795-48E52E57DFA7}">
      <dgm:prSet/>
      <dgm:spPr/>
      <dgm:t>
        <a:bodyPr/>
        <a:lstStyle/>
        <a:p>
          <a:endParaRPr lang="en-US"/>
        </a:p>
      </dgm:t>
    </dgm:pt>
    <dgm:pt modelId="{C6E0ED04-43CF-4410-8309-9CD0304B9E31}">
      <dgm:prSet/>
      <dgm:spPr/>
      <dgm:t>
        <a:bodyPr/>
        <a:lstStyle/>
        <a:p>
          <a:r>
            <a:rPr lang="tr-TR"/>
            <a:t>Geçmişten Geleceğe Diabetes Mellitus Aralık 2015</a:t>
          </a:r>
          <a:endParaRPr lang="en-US"/>
        </a:p>
      </dgm:t>
    </dgm:pt>
    <dgm:pt modelId="{EA6288F8-DB3B-4818-9E42-658EF3036776}" type="parTrans" cxnId="{BBE68649-F54E-4291-9387-95D8ADCC23EB}">
      <dgm:prSet/>
      <dgm:spPr/>
      <dgm:t>
        <a:bodyPr/>
        <a:lstStyle/>
        <a:p>
          <a:endParaRPr lang="en-US"/>
        </a:p>
      </dgm:t>
    </dgm:pt>
    <dgm:pt modelId="{1EE8E87F-415F-4FF8-B81F-F4B2FD3BBBA2}" type="sibTrans" cxnId="{BBE68649-F54E-4291-9387-95D8ADCC23EB}">
      <dgm:prSet/>
      <dgm:spPr/>
      <dgm:t>
        <a:bodyPr/>
        <a:lstStyle/>
        <a:p>
          <a:endParaRPr lang="en-US"/>
        </a:p>
      </dgm:t>
    </dgm:pt>
    <dgm:pt modelId="{4FA7446C-22FC-47A3-9808-5B344EDEC915}">
      <dgm:prSet/>
      <dgm:spPr/>
      <dgm:t>
        <a:bodyPr/>
        <a:lstStyle/>
        <a:p>
          <a:r>
            <a:rPr lang="tr-TR"/>
            <a:t>Türkiye Diyabet Vakfı Diyabet Tanı ve Tedavi Rehberi 2021</a:t>
          </a:r>
          <a:endParaRPr lang="en-US"/>
        </a:p>
      </dgm:t>
    </dgm:pt>
    <dgm:pt modelId="{646DD0E3-142F-47FE-8906-DB59D820DDA5}" type="parTrans" cxnId="{7299D988-7EAC-4258-A609-9C42303F47B4}">
      <dgm:prSet/>
      <dgm:spPr/>
      <dgm:t>
        <a:bodyPr/>
        <a:lstStyle/>
        <a:p>
          <a:endParaRPr lang="en-US"/>
        </a:p>
      </dgm:t>
    </dgm:pt>
    <dgm:pt modelId="{63724929-3F0C-4216-AD6E-46C755D33355}" type="sibTrans" cxnId="{7299D988-7EAC-4258-A609-9C42303F47B4}">
      <dgm:prSet/>
      <dgm:spPr/>
      <dgm:t>
        <a:bodyPr/>
        <a:lstStyle/>
        <a:p>
          <a:endParaRPr lang="en-US"/>
        </a:p>
      </dgm:t>
    </dgm:pt>
    <dgm:pt modelId="{9F31D713-6747-4CA6-95CE-C0DE5C5FE125}">
      <dgm:prSet/>
      <dgm:spPr/>
      <dgm:t>
        <a:bodyPr/>
        <a:lstStyle/>
        <a:p>
          <a:r>
            <a:rPr lang="tr-TR"/>
            <a:t>ADA 6. Glycemic Targets: Standards of Medical Care in Diabetes; Diabetes Care 2021;44(Suppl. 1):S73–S84.</a:t>
          </a:r>
          <a:endParaRPr lang="en-US"/>
        </a:p>
      </dgm:t>
    </dgm:pt>
    <dgm:pt modelId="{C18ACBB6-458C-4782-A93E-7A8A51903721}" type="parTrans" cxnId="{D2D6F940-46DF-4AB8-A3C3-1C9A5F7F563D}">
      <dgm:prSet/>
      <dgm:spPr/>
      <dgm:t>
        <a:bodyPr/>
        <a:lstStyle/>
        <a:p>
          <a:endParaRPr lang="en-US"/>
        </a:p>
      </dgm:t>
    </dgm:pt>
    <dgm:pt modelId="{3E3CB307-8F58-4D15-9B74-2423F9A17263}" type="sibTrans" cxnId="{D2D6F940-46DF-4AB8-A3C3-1C9A5F7F563D}">
      <dgm:prSet/>
      <dgm:spPr/>
      <dgm:t>
        <a:bodyPr/>
        <a:lstStyle/>
        <a:p>
          <a:endParaRPr lang="en-US"/>
        </a:p>
      </dgm:t>
    </dgm:pt>
    <dgm:pt modelId="{D8EC5B5A-5D47-430F-B403-BF46EA8733A9}">
      <dgm:prSet/>
      <dgm:spPr/>
      <dgm:t>
        <a:bodyPr/>
        <a:lstStyle/>
        <a:p>
          <a:r>
            <a:rPr lang="tr-TR"/>
            <a:t>IDF Clinical Practice Recommendations for managing Type 2 Diabetes in Primary Care - 2017</a:t>
          </a:r>
          <a:endParaRPr lang="en-US"/>
        </a:p>
      </dgm:t>
    </dgm:pt>
    <dgm:pt modelId="{48F166E3-7FCE-4E24-B405-9A99F7E6A1BF}" type="parTrans" cxnId="{0CD60DC9-5BAA-4773-9BA2-237DA9161662}">
      <dgm:prSet/>
      <dgm:spPr/>
      <dgm:t>
        <a:bodyPr/>
        <a:lstStyle/>
        <a:p>
          <a:endParaRPr lang="en-US"/>
        </a:p>
      </dgm:t>
    </dgm:pt>
    <dgm:pt modelId="{ECC9262B-32AF-4F5D-89A1-B55AC7BBA506}" type="sibTrans" cxnId="{0CD60DC9-5BAA-4773-9BA2-237DA9161662}">
      <dgm:prSet/>
      <dgm:spPr/>
      <dgm:t>
        <a:bodyPr/>
        <a:lstStyle/>
        <a:p>
          <a:endParaRPr lang="en-US"/>
        </a:p>
      </dgm:t>
    </dgm:pt>
    <dgm:pt modelId="{088FE7F4-5FD0-42DA-96A1-26395561B786}">
      <dgm:prSet/>
      <dgm:spPr/>
      <dgm:t>
        <a:bodyPr/>
        <a:lstStyle/>
        <a:p>
          <a:r>
            <a:rPr lang="tr-TR"/>
            <a:t>ADA 7. Diabetes Technology: Standards of Medical Care in Diabetes; Diabetes Care 2021;44(Suppl. 1):S85–S89IDF Clinical Practice Recommendations for managing Type 2 Diabetes in Primary Care – 2017</a:t>
          </a:r>
          <a:endParaRPr lang="en-US"/>
        </a:p>
      </dgm:t>
    </dgm:pt>
    <dgm:pt modelId="{3E482E34-B31C-4324-BA65-9EC24FD8D441}" type="parTrans" cxnId="{F94EFC72-EE70-4260-AC69-038C4F55D4EF}">
      <dgm:prSet/>
      <dgm:spPr/>
      <dgm:t>
        <a:bodyPr/>
        <a:lstStyle/>
        <a:p>
          <a:endParaRPr lang="en-US"/>
        </a:p>
      </dgm:t>
    </dgm:pt>
    <dgm:pt modelId="{B33EDE4E-189B-4A15-B9F5-A2A6FA8FD33E}" type="sibTrans" cxnId="{F94EFC72-EE70-4260-AC69-038C4F55D4EF}">
      <dgm:prSet/>
      <dgm:spPr/>
      <dgm:t>
        <a:bodyPr/>
        <a:lstStyle/>
        <a:p>
          <a:endParaRPr lang="en-US"/>
        </a:p>
      </dgm:t>
    </dgm:pt>
    <dgm:pt modelId="{92FA225F-74F7-4FE1-9F21-CBF9D3B66A4C}">
      <dgm:prSet/>
      <dgm:spPr/>
      <dgm:t>
        <a:bodyPr/>
        <a:lstStyle/>
        <a:p>
          <a:r>
            <a:rPr lang="tr-TR"/>
            <a:t>American Diabetes Association; Glycemic Targets: Standards of Medical Care in Diabetes 2021; Diabetes Care 2021 Jan; 44(Supplement 1):S73-84</a:t>
          </a:r>
          <a:endParaRPr lang="en-US"/>
        </a:p>
      </dgm:t>
    </dgm:pt>
    <dgm:pt modelId="{D041AA5D-3ADA-4A9F-A6B2-D47E6D77A231}" type="parTrans" cxnId="{65C1F47D-BDD3-4E60-8F29-83F6A240B3A5}">
      <dgm:prSet/>
      <dgm:spPr/>
      <dgm:t>
        <a:bodyPr/>
        <a:lstStyle/>
        <a:p>
          <a:endParaRPr lang="en-US"/>
        </a:p>
      </dgm:t>
    </dgm:pt>
    <dgm:pt modelId="{C459C1B7-27DC-4975-BE57-63D33200F011}" type="sibTrans" cxnId="{65C1F47D-BDD3-4E60-8F29-83F6A240B3A5}">
      <dgm:prSet/>
      <dgm:spPr/>
      <dgm:t>
        <a:bodyPr/>
        <a:lstStyle/>
        <a:p>
          <a:endParaRPr lang="en-US"/>
        </a:p>
      </dgm:t>
    </dgm:pt>
    <dgm:pt modelId="{7845F6F6-E46C-4F5A-8442-DAECE4AFDCC7}">
      <dgm:prSet/>
      <dgm:spPr/>
      <dgm:t>
        <a:bodyPr/>
        <a:lstStyle/>
        <a:p>
          <a:r>
            <a:rPr lang="tr-TR"/>
            <a:t>International Organization for Standardization. In vitro diagnostic test systems – Requirements for blood-glucose monitoring systems for self-testing in managing diabetes mellitus. DIN EN ISO 15197:2003.</a:t>
          </a:r>
          <a:endParaRPr lang="en-US"/>
        </a:p>
      </dgm:t>
    </dgm:pt>
    <dgm:pt modelId="{6E126826-D469-4BEB-83C7-BE94B2065326}" type="parTrans" cxnId="{50918354-9577-4F73-8A3D-1935F35CFE4B}">
      <dgm:prSet/>
      <dgm:spPr/>
      <dgm:t>
        <a:bodyPr/>
        <a:lstStyle/>
        <a:p>
          <a:endParaRPr lang="en-US"/>
        </a:p>
      </dgm:t>
    </dgm:pt>
    <dgm:pt modelId="{23DD6675-DEE1-4161-9DE8-84801EFF9092}" type="sibTrans" cxnId="{50918354-9577-4F73-8A3D-1935F35CFE4B}">
      <dgm:prSet/>
      <dgm:spPr/>
      <dgm:t>
        <a:bodyPr/>
        <a:lstStyle/>
        <a:p>
          <a:endParaRPr lang="en-US"/>
        </a:p>
      </dgm:t>
    </dgm:pt>
    <dgm:pt modelId="{1FB94285-135A-41C7-8C03-3FAD30A786C7}">
      <dgm:prSet/>
      <dgm:spPr/>
      <dgm:t>
        <a:bodyPr/>
        <a:lstStyle/>
        <a:p>
          <a:r>
            <a:rPr lang="tr-TR"/>
            <a:t>International Organization for Standardization. In vitro diagnostic test systems —Requirements for blood-glucose monitoring systems for self-testing in managing diabetes mellitus, Second edition 2013-05-15</a:t>
          </a:r>
          <a:endParaRPr lang="en-US"/>
        </a:p>
      </dgm:t>
    </dgm:pt>
    <dgm:pt modelId="{3841F6F5-6005-4952-9272-24FBA04470AC}" type="parTrans" cxnId="{8F4D373D-4FFE-484D-8711-C1FD34BC722C}">
      <dgm:prSet/>
      <dgm:spPr/>
      <dgm:t>
        <a:bodyPr/>
        <a:lstStyle/>
        <a:p>
          <a:endParaRPr lang="en-US"/>
        </a:p>
      </dgm:t>
    </dgm:pt>
    <dgm:pt modelId="{B3F29384-0CED-45D6-9C08-F853A9D20876}" type="sibTrans" cxnId="{8F4D373D-4FFE-484D-8711-C1FD34BC722C}">
      <dgm:prSet/>
      <dgm:spPr/>
      <dgm:t>
        <a:bodyPr/>
        <a:lstStyle/>
        <a:p>
          <a:endParaRPr lang="en-US"/>
        </a:p>
      </dgm:t>
    </dgm:pt>
    <dgm:pt modelId="{08EEA211-E2F9-4CFB-8726-45A156BD662F}" type="pres">
      <dgm:prSet presAssocID="{772797E1-6CEE-4FAD-8A7F-974E8581AB55}" presName="vert0" presStyleCnt="0">
        <dgm:presLayoutVars>
          <dgm:dir/>
          <dgm:animOne val="branch"/>
          <dgm:animLvl val="lvl"/>
        </dgm:presLayoutVars>
      </dgm:prSet>
      <dgm:spPr/>
    </dgm:pt>
    <dgm:pt modelId="{46166AC5-01A1-4FF9-A44F-5C1215A764C7}" type="pres">
      <dgm:prSet presAssocID="{10A84288-84E4-400E-ACCD-96F9EC11B65C}" presName="thickLine" presStyleLbl="alignNode1" presStyleIdx="0" presStyleCnt="9"/>
      <dgm:spPr/>
    </dgm:pt>
    <dgm:pt modelId="{C7A20AAE-8D0A-43E4-A2D9-1DFE01DAEF55}" type="pres">
      <dgm:prSet presAssocID="{10A84288-84E4-400E-ACCD-96F9EC11B65C}" presName="horz1" presStyleCnt="0"/>
      <dgm:spPr/>
    </dgm:pt>
    <dgm:pt modelId="{5E839AF5-7DFA-4D92-9C0F-B57B3BA216EB}" type="pres">
      <dgm:prSet presAssocID="{10A84288-84E4-400E-ACCD-96F9EC11B65C}" presName="tx1" presStyleLbl="revTx" presStyleIdx="0" presStyleCnt="9"/>
      <dgm:spPr/>
    </dgm:pt>
    <dgm:pt modelId="{510514D9-0E4F-48F2-B1F4-E9B572932E99}" type="pres">
      <dgm:prSet presAssocID="{10A84288-84E4-400E-ACCD-96F9EC11B65C}" presName="vert1" presStyleCnt="0"/>
      <dgm:spPr/>
    </dgm:pt>
    <dgm:pt modelId="{221032E9-EDBF-4FD8-9985-F02C2571BE41}" type="pres">
      <dgm:prSet presAssocID="{C6E0ED04-43CF-4410-8309-9CD0304B9E31}" presName="thickLine" presStyleLbl="alignNode1" presStyleIdx="1" presStyleCnt="9"/>
      <dgm:spPr/>
    </dgm:pt>
    <dgm:pt modelId="{F71C0E78-33B4-47AC-9943-0A444BEED477}" type="pres">
      <dgm:prSet presAssocID="{C6E0ED04-43CF-4410-8309-9CD0304B9E31}" presName="horz1" presStyleCnt="0"/>
      <dgm:spPr/>
    </dgm:pt>
    <dgm:pt modelId="{57C4DBDA-605A-4A35-995D-D48F815E0907}" type="pres">
      <dgm:prSet presAssocID="{C6E0ED04-43CF-4410-8309-9CD0304B9E31}" presName="tx1" presStyleLbl="revTx" presStyleIdx="1" presStyleCnt="9"/>
      <dgm:spPr/>
    </dgm:pt>
    <dgm:pt modelId="{CC3E996E-BC7E-4103-A6DD-D32EDE8CC1F4}" type="pres">
      <dgm:prSet presAssocID="{C6E0ED04-43CF-4410-8309-9CD0304B9E31}" presName="vert1" presStyleCnt="0"/>
      <dgm:spPr/>
    </dgm:pt>
    <dgm:pt modelId="{73C1BCB3-A3F1-4986-9D0A-CA433490C9EF}" type="pres">
      <dgm:prSet presAssocID="{4FA7446C-22FC-47A3-9808-5B344EDEC915}" presName="thickLine" presStyleLbl="alignNode1" presStyleIdx="2" presStyleCnt="9"/>
      <dgm:spPr/>
    </dgm:pt>
    <dgm:pt modelId="{884F4D6C-338B-4314-A391-3270822951A0}" type="pres">
      <dgm:prSet presAssocID="{4FA7446C-22FC-47A3-9808-5B344EDEC915}" presName="horz1" presStyleCnt="0"/>
      <dgm:spPr/>
    </dgm:pt>
    <dgm:pt modelId="{B0433FB5-A4B2-4777-96FD-51A0FBF37804}" type="pres">
      <dgm:prSet presAssocID="{4FA7446C-22FC-47A3-9808-5B344EDEC915}" presName="tx1" presStyleLbl="revTx" presStyleIdx="2" presStyleCnt="9"/>
      <dgm:spPr/>
    </dgm:pt>
    <dgm:pt modelId="{4581921D-A3C5-4593-B676-CDBFB3DE0A15}" type="pres">
      <dgm:prSet presAssocID="{4FA7446C-22FC-47A3-9808-5B344EDEC915}" presName="vert1" presStyleCnt="0"/>
      <dgm:spPr/>
    </dgm:pt>
    <dgm:pt modelId="{08BA2825-529E-4107-ABBC-DA3AC0817649}" type="pres">
      <dgm:prSet presAssocID="{9F31D713-6747-4CA6-95CE-C0DE5C5FE125}" presName="thickLine" presStyleLbl="alignNode1" presStyleIdx="3" presStyleCnt="9"/>
      <dgm:spPr/>
    </dgm:pt>
    <dgm:pt modelId="{6C60A087-2A72-4ABD-B471-68B1F4CEDED2}" type="pres">
      <dgm:prSet presAssocID="{9F31D713-6747-4CA6-95CE-C0DE5C5FE125}" presName="horz1" presStyleCnt="0"/>
      <dgm:spPr/>
    </dgm:pt>
    <dgm:pt modelId="{1D04DFD4-22AD-4E1D-A0CF-3A5075EE55AD}" type="pres">
      <dgm:prSet presAssocID="{9F31D713-6747-4CA6-95CE-C0DE5C5FE125}" presName="tx1" presStyleLbl="revTx" presStyleIdx="3" presStyleCnt="9"/>
      <dgm:spPr/>
    </dgm:pt>
    <dgm:pt modelId="{7ACCC933-3A28-4849-A569-54581BFA8D04}" type="pres">
      <dgm:prSet presAssocID="{9F31D713-6747-4CA6-95CE-C0DE5C5FE125}" presName="vert1" presStyleCnt="0"/>
      <dgm:spPr/>
    </dgm:pt>
    <dgm:pt modelId="{B3C0B039-E4A5-4D30-8151-0CAF21C0F510}" type="pres">
      <dgm:prSet presAssocID="{D8EC5B5A-5D47-430F-B403-BF46EA8733A9}" presName="thickLine" presStyleLbl="alignNode1" presStyleIdx="4" presStyleCnt="9"/>
      <dgm:spPr/>
    </dgm:pt>
    <dgm:pt modelId="{71251E19-3E5A-4D8E-9ABF-64D81D91590D}" type="pres">
      <dgm:prSet presAssocID="{D8EC5B5A-5D47-430F-B403-BF46EA8733A9}" presName="horz1" presStyleCnt="0"/>
      <dgm:spPr/>
    </dgm:pt>
    <dgm:pt modelId="{A3446B27-C50A-4E6E-8EDD-BBDD697774AE}" type="pres">
      <dgm:prSet presAssocID="{D8EC5B5A-5D47-430F-B403-BF46EA8733A9}" presName="tx1" presStyleLbl="revTx" presStyleIdx="4" presStyleCnt="9"/>
      <dgm:spPr/>
    </dgm:pt>
    <dgm:pt modelId="{F465227C-3FB6-45D8-B7A7-341AE240F2B0}" type="pres">
      <dgm:prSet presAssocID="{D8EC5B5A-5D47-430F-B403-BF46EA8733A9}" presName="vert1" presStyleCnt="0"/>
      <dgm:spPr/>
    </dgm:pt>
    <dgm:pt modelId="{EEA3A44F-1738-4CF8-BD4A-1E537EF6FBD7}" type="pres">
      <dgm:prSet presAssocID="{088FE7F4-5FD0-42DA-96A1-26395561B786}" presName="thickLine" presStyleLbl="alignNode1" presStyleIdx="5" presStyleCnt="9"/>
      <dgm:spPr/>
    </dgm:pt>
    <dgm:pt modelId="{D9CE21A5-1086-489C-A0A4-53B2DE7DE23E}" type="pres">
      <dgm:prSet presAssocID="{088FE7F4-5FD0-42DA-96A1-26395561B786}" presName="horz1" presStyleCnt="0"/>
      <dgm:spPr/>
    </dgm:pt>
    <dgm:pt modelId="{FDE3828B-D322-4DC9-A390-D422F2B36B8F}" type="pres">
      <dgm:prSet presAssocID="{088FE7F4-5FD0-42DA-96A1-26395561B786}" presName="tx1" presStyleLbl="revTx" presStyleIdx="5" presStyleCnt="9"/>
      <dgm:spPr/>
    </dgm:pt>
    <dgm:pt modelId="{3229D5B1-19FB-4E58-9EE3-F7C710BCB076}" type="pres">
      <dgm:prSet presAssocID="{088FE7F4-5FD0-42DA-96A1-26395561B786}" presName="vert1" presStyleCnt="0"/>
      <dgm:spPr/>
    </dgm:pt>
    <dgm:pt modelId="{1B115195-07C6-4756-A11F-4C705EAD660D}" type="pres">
      <dgm:prSet presAssocID="{92FA225F-74F7-4FE1-9F21-CBF9D3B66A4C}" presName="thickLine" presStyleLbl="alignNode1" presStyleIdx="6" presStyleCnt="9"/>
      <dgm:spPr/>
    </dgm:pt>
    <dgm:pt modelId="{3722CFF3-46FC-4C7B-BDA5-2C26ED8D6BDA}" type="pres">
      <dgm:prSet presAssocID="{92FA225F-74F7-4FE1-9F21-CBF9D3B66A4C}" presName="horz1" presStyleCnt="0"/>
      <dgm:spPr/>
    </dgm:pt>
    <dgm:pt modelId="{E00E2347-D595-4B16-ACB3-58AE3FD11EFD}" type="pres">
      <dgm:prSet presAssocID="{92FA225F-74F7-4FE1-9F21-CBF9D3B66A4C}" presName="tx1" presStyleLbl="revTx" presStyleIdx="6" presStyleCnt="9"/>
      <dgm:spPr/>
    </dgm:pt>
    <dgm:pt modelId="{6FBE3833-5DFA-4DB2-8564-0AD199573DF7}" type="pres">
      <dgm:prSet presAssocID="{92FA225F-74F7-4FE1-9F21-CBF9D3B66A4C}" presName="vert1" presStyleCnt="0"/>
      <dgm:spPr/>
    </dgm:pt>
    <dgm:pt modelId="{A6FD1077-1DA4-4582-A477-2A02139B8D09}" type="pres">
      <dgm:prSet presAssocID="{7845F6F6-E46C-4F5A-8442-DAECE4AFDCC7}" presName="thickLine" presStyleLbl="alignNode1" presStyleIdx="7" presStyleCnt="9"/>
      <dgm:spPr/>
    </dgm:pt>
    <dgm:pt modelId="{1813F373-5E16-4A9C-AA1D-DDC69DE8BCCA}" type="pres">
      <dgm:prSet presAssocID="{7845F6F6-E46C-4F5A-8442-DAECE4AFDCC7}" presName="horz1" presStyleCnt="0"/>
      <dgm:spPr/>
    </dgm:pt>
    <dgm:pt modelId="{DCC6E08C-A200-43DA-AA7F-FD649955B0AE}" type="pres">
      <dgm:prSet presAssocID="{7845F6F6-E46C-4F5A-8442-DAECE4AFDCC7}" presName="tx1" presStyleLbl="revTx" presStyleIdx="7" presStyleCnt="9"/>
      <dgm:spPr/>
    </dgm:pt>
    <dgm:pt modelId="{02E0DD8D-A43E-45A9-A318-7F444A505449}" type="pres">
      <dgm:prSet presAssocID="{7845F6F6-E46C-4F5A-8442-DAECE4AFDCC7}" presName="vert1" presStyleCnt="0"/>
      <dgm:spPr/>
    </dgm:pt>
    <dgm:pt modelId="{DC2C86E9-9706-4AFF-8823-4BAD5ED0FFAC}" type="pres">
      <dgm:prSet presAssocID="{1FB94285-135A-41C7-8C03-3FAD30A786C7}" presName="thickLine" presStyleLbl="alignNode1" presStyleIdx="8" presStyleCnt="9"/>
      <dgm:spPr/>
    </dgm:pt>
    <dgm:pt modelId="{44D831F6-212C-42EE-ADD2-D1E3E1A81632}" type="pres">
      <dgm:prSet presAssocID="{1FB94285-135A-41C7-8C03-3FAD30A786C7}" presName="horz1" presStyleCnt="0"/>
      <dgm:spPr/>
    </dgm:pt>
    <dgm:pt modelId="{D1CE7F88-7A01-4998-96F8-7D74BB840920}" type="pres">
      <dgm:prSet presAssocID="{1FB94285-135A-41C7-8C03-3FAD30A786C7}" presName="tx1" presStyleLbl="revTx" presStyleIdx="8" presStyleCnt="9"/>
      <dgm:spPr/>
    </dgm:pt>
    <dgm:pt modelId="{C70DF38F-2A90-4F99-86BC-FB8B0FE44496}" type="pres">
      <dgm:prSet presAssocID="{1FB94285-135A-41C7-8C03-3FAD30A786C7}" presName="vert1" presStyleCnt="0"/>
      <dgm:spPr/>
    </dgm:pt>
  </dgm:ptLst>
  <dgm:cxnLst>
    <dgm:cxn modelId="{4EE4D215-74A9-4498-ACDC-CC51D0A103E8}" type="presOf" srcId="{772797E1-6CEE-4FAD-8A7F-974E8581AB55}" destId="{08EEA211-E2F9-4CFB-8726-45A156BD662F}" srcOrd="0" destOrd="0" presId="urn:microsoft.com/office/officeart/2008/layout/LinedList"/>
    <dgm:cxn modelId="{45161A24-FED6-4C23-9795-48E52E57DFA7}" srcId="{772797E1-6CEE-4FAD-8A7F-974E8581AB55}" destId="{10A84288-84E4-400E-ACCD-96F9EC11B65C}" srcOrd="0" destOrd="0" parTransId="{6B8091A6-AF5D-4233-BC74-AE1E3496CB3D}" sibTransId="{B9350574-91B5-4FF8-8AC1-F8F6B6AC9A81}"/>
    <dgm:cxn modelId="{4C197333-BD51-4943-8F20-542C98C65F54}" type="presOf" srcId="{D8EC5B5A-5D47-430F-B403-BF46EA8733A9}" destId="{A3446B27-C50A-4E6E-8EDD-BBDD697774AE}" srcOrd="0" destOrd="0" presId="urn:microsoft.com/office/officeart/2008/layout/LinedList"/>
    <dgm:cxn modelId="{8F4D373D-4FFE-484D-8711-C1FD34BC722C}" srcId="{772797E1-6CEE-4FAD-8A7F-974E8581AB55}" destId="{1FB94285-135A-41C7-8C03-3FAD30A786C7}" srcOrd="8" destOrd="0" parTransId="{3841F6F5-6005-4952-9272-24FBA04470AC}" sibTransId="{B3F29384-0CED-45D6-9C08-F853A9D20876}"/>
    <dgm:cxn modelId="{D2D6F940-46DF-4AB8-A3C3-1C9A5F7F563D}" srcId="{772797E1-6CEE-4FAD-8A7F-974E8581AB55}" destId="{9F31D713-6747-4CA6-95CE-C0DE5C5FE125}" srcOrd="3" destOrd="0" parTransId="{C18ACBB6-458C-4782-A93E-7A8A51903721}" sibTransId="{3E3CB307-8F58-4D15-9B74-2423F9A17263}"/>
    <dgm:cxn modelId="{9746DA45-6B34-4A0E-870F-C5B61C5F99E9}" type="presOf" srcId="{9F31D713-6747-4CA6-95CE-C0DE5C5FE125}" destId="{1D04DFD4-22AD-4E1D-A0CF-3A5075EE55AD}" srcOrd="0" destOrd="0" presId="urn:microsoft.com/office/officeart/2008/layout/LinedList"/>
    <dgm:cxn modelId="{BBE68649-F54E-4291-9387-95D8ADCC23EB}" srcId="{772797E1-6CEE-4FAD-8A7F-974E8581AB55}" destId="{C6E0ED04-43CF-4410-8309-9CD0304B9E31}" srcOrd="1" destOrd="0" parTransId="{EA6288F8-DB3B-4818-9E42-658EF3036776}" sibTransId="{1EE8E87F-415F-4FF8-B81F-F4B2FD3BBBA2}"/>
    <dgm:cxn modelId="{80181970-3253-4FFD-81F1-EB4F5527873A}" type="presOf" srcId="{C6E0ED04-43CF-4410-8309-9CD0304B9E31}" destId="{57C4DBDA-605A-4A35-995D-D48F815E0907}" srcOrd="0" destOrd="0" presId="urn:microsoft.com/office/officeart/2008/layout/LinedList"/>
    <dgm:cxn modelId="{F94EFC72-EE70-4260-AC69-038C4F55D4EF}" srcId="{772797E1-6CEE-4FAD-8A7F-974E8581AB55}" destId="{088FE7F4-5FD0-42DA-96A1-26395561B786}" srcOrd="5" destOrd="0" parTransId="{3E482E34-B31C-4324-BA65-9EC24FD8D441}" sibTransId="{B33EDE4E-189B-4A15-B9F5-A2A6FA8FD33E}"/>
    <dgm:cxn modelId="{50918354-9577-4F73-8A3D-1935F35CFE4B}" srcId="{772797E1-6CEE-4FAD-8A7F-974E8581AB55}" destId="{7845F6F6-E46C-4F5A-8442-DAECE4AFDCC7}" srcOrd="7" destOrd="0" parTransId="{6E126826-D469-4BEB-83C7-BE94B2065326}" sibTransId="{23DD6675-DEE1-4161-9DE8-84801EFF9092}"/>
    <dgm:cxn modelId="{90CC7D56-3507-49F0-AEC1-D4D3B9209D23}" type="presOf" srcId="{10A84288-84E4-400E-ACCD-96F9EC11B65C}" destId="{5E839AF5-7DFA-4D92-9C0F-B57B3BA216EB}" srcOrd="0" destOrd="0" presId="urn:microsoft.com/office/officeart/2008/layout/LinedList"/>
    <dgm:cxn modelId="{65C1F47D-BDD3-4E60-8F29-83F6A240B3A5}" srcId="{772797E1-6CEE-4FAD-8A7F-974E8581AB55}" destId="{92FA225F-74F7-4FE1-9F21-CBF9D3B66A4C}" srcOrd="6" destOrd="0" parTransId="{D041AA5D-3ADA-4A9F-A6B2-D47E6D77A231}" sibTransId="{C459C1B7-27DC-4975-BE57-63D33200F011}"/>
    <dgm:cxn modelId="{F4E06488-37A7-43C2-B6E5-563C36CBE532}" type="presOf" srcId="{7845F6F6-E46C-4F5A-8442-DAECE4AFDCC7}" destId="{DCC6E08C-A200-43DA-AA7F-FD649955B0AE}" srcOrd="0" destOrd="0" presId="urn:microsoft.com/office/officeart/2008/layout/LinedList"/>
    <dgm:cxn modelId="{7299D988-7EAC-4258-A609-9C42303F47B4}" srcId="{772797E1-6CEE-4FAD-8A7F-974E8581AB55}" destId="{4FA7446C-22FC-47A3-9808-5B344EDEC915}" srcOrd="2" destOrd="0" parTransId="{646DD0E3-142F-47FE-8906-DB59D820DDA5}" sibTransId="{63724929-3F0C-4216-AD6E-46C755D33355}"/>
    <dgm:cxn modelId="{3BC225A5-D43E-4A6D-B836-D780B727E8FC}" type="presOf" srcId="{1FB94285-135A-41C7-8C03-3FAD30A786C7}" destId="{D1CE7F88-7A01-4998-96F8-7D74BB840920}" srcOrd="0" destOrd="0" presId="urn:microsoft.com/office/officeart/2008/layout/LinedList"/>
    <dgm:cxn modelId="{6E0115BD-50EB-41EC-B0A9-D5ECB8BCC89A}" type="presOf" srcId="{088FE7F4-5FD0-42DA-96A1-26395561B786}" destId="{FDE3828B-D322-4DC9-A390-D422F2B36B8F}" srcOrd="0" destOrd="0" presId="urn:microsoft.com/office/officeart/2008/layout/LinedList"/>
    <dgm:cxn modelId="{0CD60DC9-5BAA-4773-9BA2-237DA9161662}" srcId="{772797E1-6CEE-4FAD-8A7F-974E8581AB55}" destId="{D8EC5B5A-5D47-430F-B403-BF46EA8733A9}" srcOrd="4" destOrd="0" parTransId="{48F166E3-7FCE-4E24-B405-9A99F7E6A1BF}" sibTransId="{ECC9262B-32AF-4F5D-89A1-B55AC7BBA506}"/>
    <dgm:cxn modelId="{0FFFF4D9-A44E-46BD-AB07-D7BEB968D0CF}" type="presOf" srcId="{4FA7446C-22FC-47A3-9808-5B344EDEC915}" destId="{B0433FB5-A4B2-4777-96FD-51A0FBF37804}" srcOrd="0" destOrd="0" presId="urn:microsoft.com/office/officeart/2008/layout/LinedList"/>
    <dgm:cxn modelId="{C18313DB-77D8-4DA8-8916-86B3DEC286AE}" type="presOf" srcId="{92FA225F-74F7-4FE1-9F21-CBF9D3B66A4C}" destId="{E00E2347-D595-4B16-ACB3-58AE3FD11EFD}" srcOrd="0" destOrd="0" presId="urn:microsoft.com/office/officeart/2008/layout/LinedList"/>
    <dgm:cxn modelId="{2AED5635-DA31-4070-9EAF-163804AE3E84}" type="presParOf" srcId="{08EEA211-E2F9-4CFB-8726-45A156BD662F}" destId="{46166AC5-01A1-4FF9-A44F-5C1215A764C7}" srcOrd="0" destOrd="0" presId="urn:microsoft.com/office/officeart/2008/layout/LinedList"/>
    <dgm:cxn modelId="{BAF497EC-E1DD-4571-82C9-AA8058A8E27A}" type="presParOf" srcId="{08EEA211-E2F9-4CFB-8726-45A156BD662F}" destId="{C7A20AAE-8D0A-43E4-A2D9-1DFE01DAEF55}" srcOrd="1" destOrd="0" presId="urn:microsoft.com/office/officeart/2008/layout/LinedList"/>
    <dgm:cxn modelId="{205DC872-3630-42A0-8B5C-01B794DBE986}" type="presParOf" srcId="{C7A20AAE-8D0A-43E4-A2D9-1DFE01DAEF55}" destId="{5E839AF5-7DFA-4D92-9C0F-B57B3BA216EB}" srcOrd="0" destOrd="0" presId="urn:microsoft.com/office/officeart/2008/layout/LinedList"/>
    <dgm:cxn modelId="{74AC87D2-5F94-4A52-AF2F-702D0C046D23}" type="presParOf" srcId="{C7A20AAE-8D0A-43E4-A2D9-1DFE01DAEF55}" destId="{510514D9-0E4F-48F2-B1F4-E9B572932E99}" srcOrd="1" destOrd="0" presId="urn:microsoft.com/office/officeart/2008/layout/LinedList"/>
    <dgm:cxn modelId="{8FF0F074-EEFD-4751-87F7-1386EA4F9955}" type="presParOf" srcId="{08EEA211-E2F9-4CFB-8726-45A156BD662F}" destId="{221032E9-EDBF-4FD8-9985-F02C2571BE41}" srcOrd="2" destOrd="0" presId="urn:microsoft.com/office/officeart/2008/layout/LinedList"/>
    <dgm:cxn modelId="{52CE6935-C9B3-4FE3-9431-912155CD477E}" type="presParOf" srcId="{08EEA211-E2F9-4CFB-8726-45A156BD662F}" destId="{F71C0E78-33B4-47AC-9943-0A444BEED477}" srcOrd="3" destOrd="0" presId="urn:microsoft.com/office/officeart/2008/layout/LinedList"/>
    <dgm:cxn modelId="{0FAD85B6-23B3-4149-BEDB-1E4EC23BA600}" type="presParOf" srcId="{F71C0E78-33B4-47AC-9943-0A444BEED477}" destId="{57C4DBDA-605A-4A35-995D-D48F815E0907}" srcOrd="0" destOrd="0" presId="urn:microsoft.com/office/officeart/2008/layout/LinedList"/>
    <dgm:cxn modelId="{D1FAD0AC-C742-445A-85A9-1ECC34DD34F8}" type="presParOf" srcId="{F71C0E78-33B4-47AC-9943-0A444BEED477}" destId="{CC3E996E-BC7E-4103-A6DD-D32EDE8CC1F4}" srcOrd="1" destOrd="0" presId="urn:microsoft.com/office/officeart/2008/layout/LinedList"/>
    <dgm:cxn modelId="{2CD14FC9-3765-4B80-AF85-90CCDB03355A}" type="presParOf" srcId="{08EEA211-E2F9-4CFB-8726-45A156BD662F}" destId="{73C1BCB3-A3F1-4986-9D0A-CA433490C9EF}" srcOrd="4" destOrd="0" presId="urn:microsoft.com/office/officeart/2008/layout/LinedList"/>
    <dgm:cxn modelId="{C646A792-2947-4E29-BA21-3ED593C403D0}" type="presParOf" srcId="{08EEA211-E2F9-4CFB-8726-45A156BD662F}" destId="{884F4D6C-338B-4314-A391-3270822951A0}" srcOrd="5" destOrd="0" presId="urn:microsoft.com/office/officeart/2008/layout/LinedList"/>
    <dgm:cxn modelId="{0DC4040F-8AC4-4718-9277-120CD4C2CE3A}" type="presParOf" srcId="{884F4D6C-338B-4314-A391-3270822951A0}" destId="{B0433FB5-A4B2-4777-96FD-51A0FBF37804}" srcOrd="0" destOrd="0" presId="urn:microsoft.com/office/officeart/2008/layout/LinedList"/>
    <dgm:cxn modelId="{65BAE80D-822D-44A2-9B6C-CFB5F0E8999D}" type="presParOf" srcId="{884F4D6C-338B-4314-A391-3270822951A0}" destId="{4581921D-A3C5-4593-B676-CDBFB3DE0A15}" srcOrd="1" destOrd="0" presId="urn:microsoft.com/office/officeart/2008/layout/LinedList"/>
    <dgm:cxn modelId="{688A882A-26CB-4873-BF35-AC4D20410083}" type="presParOf" srcId="{08EEA211-E2F9-4CFB-8726-45A156BD662F}" destId="{08BA2825-529E-4107-ABBC-DA3AC0817649}" srcOrd="6" destOrd="0" presId="urn:microsoft.com/office/officeart/2008/layout/LinedList"/>
    <dgm:cxn modelId="{91EE5C81-A802-4BBF-B7C1-B99DEB92C99B}" type="presParOf" srcId="{08EEA211-E2F9-4CFB-8726-45A156BD662F}" destId="{6C60A087-2A72-4ABD-B471-68B1F4CEDED2}" srcOrd="7" destOrd="0" presId="urn:microsoft.com/office/officeart/2008/layout/LinedList"/>
    <dgm:cxn modelId="{64DADA29-B625-4C75-8ED9-B0ED8582187C}" type="presParOf" srcId="{6C60A087-2A72-4ABD-B471-68B1F4CEDED2}" destId="{1D04DFD4-22AD-4E1D-A0CF-3A5075EE55AD}" srcOrd="0" destOrd="0" presId="urn:microsoft.com/office/officeart/2008/layout/LinedList"/>
    <dgm:cxn modelId="{96E52071-9A39-43F2-8296-3A70CAF4A320}" type="presParOf" srcId="{6C60A087-2A72-4ABD-B471-68B1F4CEDED2}" destId="{7ACCC933-3A28-4849-A569-54581BFA8D04}" srcOrd="1" destOrd="0" presId="urn:microsoft.com/office/officeart/2008/layout/LinedList"/>
    <dgm:cxn modelId="{837E0ED9-10E1-4940-AAA6-DE2ECC4F1F86}" type="presParOf" srcId="{08EEA211-E2F9-4CFB-8726-45A156BD662F}" destId="{B3C0B039-E4A5-4D30-8151-0CAF21C0F510}" srcOrd="8" destOrd="0" presId="urn:microsoft.com/office/officeart/2008/layout/LinedList"/>
    <dgm:cxn modelId="{DEAF712E-F8A4-42C6-9088-5AEE545AD357}" type="presParOf" srcId="{08EEA211-E2F9-4CFB-8726-45A156BD662F}" destId="{71251E19-3E5A-4D8E-9ABF-64D81D91590D}" srcOrd="9" destOrd="0" presId="urn:microsoft.com/office/officeart/2008/layout/LinedList"/>
    <dgm:cxn modelId="{9928E537-15AF-40A6-AEA5-172084F031FB}" type="presParOf" srcId="{71251E19-3E5A-4D8E-9ABF-64D81D91590D}" destId="{A3446B27-C50A-4E6E-8EDD-BBDD697774AE}" srcOrd="0" destOrd="0" presId="urn:microsoft.com/office/officeart/2008/layout/LinedList"/>
    <dgm:cxn modelId="{8672AB6E-103B-447A-880B-09AAEC6E03AC}" type="presParOf" srcId="{71251E19-3E5A-4D8E-9ABF-64D81D91590D}" destId="{F465227C-3FB6-45D8-B7A7-341AE240F2B0}" srcOrd="1" destOrd="0" presId="urn:microsoft.com/office/officeart/2008/layout/LinedList"/>
    <dgm:cxn modelId="{B093C121-1711-45C4-85C7-A94270F66EAF}" type="presParOf" srcId="{08EEA211-E2F9-4CFB-8726-45A156BD662F}" destId="{EEA3A44F-1738-4CF8-BD4A-1E537EF6FBD7}" srcOrd="10" destOrd="0" presId="urn:microsoft.com/office/officeart/2008/layout/LinedList"/>
    <dgm:cxn modelId="{61187858-71A2-4848-AF84-57760825477B}" type="presParOf" srcId="{08EEA211-E2F9-4CFB-8726-45A156BD662F}" destId="{D9CE21A5-1086-489C-A0A4-53B2DE7DE23E}" srcOrd="11" destOrd="0" presId="urn:microsoft.com/office/officeart/2008/layout/LinedList"/>
    <dgm:cxn modelId="{E4969636-070C-4539-A7AE-4C9AA0206AEC}" type="presParOf" srcId="{D9CE21A5-1086-489C-A0A4-53B2DE7DE23E}" destId="{FDE3828B-D322-4DC9-A390-D422F2B36B8F}" srcOrd="0" destOrd="0" presId="urn:microsoft.com/office/officeart/2008/layout/LinedList"/>
    <dgm:cxn modelId="{3EB5E73D-25B6-4345-A2D0-4B8E0A321132}" type="presParOf" srcId="{D9CE21A5-1086-489C-A0A4-53B2DE7DE23E}" destId="{3229D5B1-19FB-4E58-9EE3-F7C710BCB076}" srcOrd="1" destOrd="0" presId="urn:microsoft.com/office/officeart/2008/layout/LinedList"/>
    <dgm:cxn modelId="{05D6BBEE-C5F4-444A-86BF-E00EC5F3DB97}" type="presParOf" srcId="{08EEA211-E2F9-4CFB-8726-45A156BD662F}" destId="{1B115195-07C6-4756-A11F-4C705EAD660D}" srcOrd="12" destOrd="0" presId="urn:microsoft.com/office/officeart/2008/layout/LinedList"/>
    <dgm:cxn modelId="{C7241355-1CAB-49CC-BF7C-9404113FCE27}" type="presParOf" srcId="{08EEA211-E2F9-4CFB-8726-45A156BD662F}" destId="{3722CFF3-46FC-4C7B-BDA5-2C26ED8D6BDA}" srcOrd="13" destOrd="0" presId="urn:microsoft.com/office/officeart/2008/layout/LinedList"/>
    <dgm:cxn modelId="{8E619832-C0B2-45AB-A938-07BC049BAA46}" type="presParOf" srcId="{3722CFF3-46FC-4C7B-BDA5-2C26ED8D6BDA}" destId="{E00E2347-D595-4B16-ACB3-58AE3FD11EFD}" srcOrd="0" destOrd="0" presId="urn:microsoft.com/office/officeart/2008/layout/LinedList"/>
    <dgm:cxn modelId="{84CF30AA-1620-4CAF-8EEE-4280C1C187DA}" type="presParOf" srcId="{3722CFF3-46FC-4C7B-BDA5-2C26ED8D6BDA}" destId="{6FBE3833-5DFA-4DB2-8564-0AD199573DF7}" srcOrd="1" destOrd="0" presId="urn:microsoft.com/office/officeart/2008/layout/LinedList"/>
    <dgm:cxn modelId="{B2ECCDA4-CE12-4704-9457-79A040D463CC}" type="presParOf" srcId="{08EEA211-E2F9-4CFB-8726-45A156BD662F}" destId="{A6FD1077-1DA4-4582-A477-2A02139B8D09}" srcOrd="14" destOrd="0" presId="urn:microsoft.com/office/officeart/2008/layout/LinedList"/>
    <dgm:cxn modelId="{E384A31D-2E82-4F3C-BC1E-DE42B1FF0716}" type="presParOf" srcId="{08EEA211-E2F9-4CFB-8726-45A156BD662F}" destId="{1813F373-5E16-4A9C-AA1D-DDC69DE8BCCA}" srcOrd="15" destOrd="0" presId="urn:microsoft.com/office/officeart/2008/layout/LinedList"/>
    <dgm:cxn modelId="{EF9CECAC-5EFA-47C9-8F44-FAE5F057130B}" type="presParOf" srcId="{1813F373-5E16-4A9C-AA1D-DDC69DE8BCCA}" destId="{DCC6E08C-A200-43DA-AA7F-FD649955B0AE}" srcOrd="0" destOrd="0" presId="urn:microsoft.com/office/officeart/2008/layout/LinedList"/>
    <dgm:cxn modelId="{FDE2C841-4AE0-4F3E-A4A3-4EAA95014DAA}" type="presParOf" srcId="{1813F373-5E16-4A9C-AA1D-DDC69DE8BCCA}" destId="{02E0DD8D-A43E-45A9-A318-7F444A505449}" srcOrd="1" destOrd="0" presId="urn:microsoft.com/office/officeart/2008/layout/LinedList"/>
    <dgm:cxn modelId="{EB28B649-A0B8-421B-BC6D-0D07A837EE75}" type="presParOf" srcId="{08EEA211-E2F9-4CFB-8726-45A156BD662F}" destId="{DC2C86E9-9706-4AFF-8823-4BAD5ED0FFAC}" srcOrd="16" destOrd="0" presId="urn:microsoft.com/office/officeart/2008/layout/LinedList"/>
    <dgm:cxn modelId="{20D93A8C-7F4F-4CFC-BDA7-AEB4AA32757C}" type="presParOf" srcId="{08EEA211-E2F9-4CFB-8726-45A156BD662F}" destId="{44D831F6-212C-42EE-ADD2-D1E3E1A81632}" srcOrd="17" destOrd="0" presId="urn:microsoft.com/office/officeart/2008/layout/LinedList"/>
    <dgm:cxn modelId="{92381539-05BB-4AC6-8878-B9AA4E96D0FE}" type="presParOf" srcId="{44D831F6-212C-42EE-ADD2-D1E3E1A81632}" destId="{D1CE7F88-7A01-4998-96F8-7D74BB840920}" srcOrd="0" destOrd="0" presId="urn:microsoft.com/office/officeart/2008/layout/LinedList"/>
    <dgm:cxn modelId="{B2DA40C9-9E98-45A3-99E0-8002CB636ECE}" type="presParOf" srcId="{44D831F6-212C-42EE-ADD2-D1E3E1A81632}" destId="{C70DF38F-2A90-4F99-86BC-FB8B0FE4449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F24C34-E75C-41AD-B4A2-76887F03DCA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15AF506-9A3C-4D4B-8EAC-C3DD871BC245}">
      <dgm:prSet/>
      <dgm:spPr/>
      <dgm:t>
        <a:bodyPr/>
        <a:lstStyle/>
        <a:p>
          <a:r>
            <a:rPr lang="tr-TR"/>
            <a:t>Bireyin yaşı</a:t>
          </a:r>
          <a:endParaRPr lang="en-US"/>
        </a:p>
      </dgm:t>
    </dgm:pt>
    <dgm:pt modelId="{C6A52821-51F4-4A4C-A1F8-7625720AC389}" type="parTrans" cxnId="{CC49D8D7-A19C-457A-9524-B0A49B38ACF9}">
      <dgm:prSet/>
      <dgm:spPr/>
      <dgm:t>
        <a:bodyPr/>
        <a:lstStyle/>
        <a:p>
          <a:endParaRPr lang="en-US"/>
        </a:p>
      </dgm:t>
    </dgm:pt>
    <dgm:pt modelId="{E1C46F93-C6BE-4372-B2D6-E22291FC07AF}" type="sibTrans" cxnId="{CC49D8D7-A19C-457A-9524-B0A49B38ACF9}">
      <dgm:prSet/>
      <dgm:spPr/>
      <dgm:t>
        <a:bodyPr/>
        <a:lstStyle/>
        <a:p>
          <a:endParaRPr lang="en-US"/>
        </a:p>
      </dgm:t>
    </dgm:pt>
    <dgm:pt modelId="{240AF62B-A71D-4023-A1CB-17D1A5BD73FE}">
      <dgm:prSet/>
      <dgm:spPr/>
      <dgm:t>
        <a:bodyPr/>
        <a:lstStyle/>
        <a:p>
          <a:r>
            <a:rPr lang="tr-TR"/>
            <a:t>Eğitim </a:t>
          </a:r>
          <a:endParaRPr lang="en-US"/>
        </a:p>
      </dgm:t>
    </dgm:pt>
    <dgm:pt modelId="{577B97AA-A6E4-41A8-A79E-08D3B8DA0775}" type="parTrans" cxnId="{DE0C708E-92FD-479B-A142-9806870497D7}">
      <dgm:prSet/>
      <dgm:spPr/>
      <dgm:t>
        <a:bodyPr/>
        <a:lstStyle/>
        <a:p>
          <a:endParaRPr lang="en-US"/>
        </a:p>
      </dgm:t>
    </dgm:pt>
    <dgm:pt modelId="{8C9C407B-0B8F-427D-B7F8-A86857B2FF40}" type="sibTrans" cxnId="{DE0C708E-92FD-479B-A142-9806870497D7}">
      <dgm:prSet/>
      <dgm:spPr/>
      <dgm:t>
        <a:bodyPr/>
        <a:lstStyle/>
        <a:p>
          <a:endParaRPr lang="en-US"/>
        </a:p>
      </dgm:t>
    </dgm:pt>
    <dgm:pt modelId="{58EE59A2-93E9-4665-97C7-DE227C5ABE22}">
      <dgm:prSet/>
      <dgm:spPr/>
      <dgm:t>
        <a:bodyPr/>
        <a:lstStyle/>
        <a:p>
          <a:r>
            <a:rPr lang="tr-TR"/>
            <a:t>iş zamanlaması ve koşulları</a:t>
          </a:r>
          <a:endParaRPr lang="en-US"/>
        </a:p>
      </dgm:t>
    </dgm:pt>
    <dgm:pt modelId="{074979EE-3D4B-4500-A5B9-2AF15F05301F}" type="parTrans" cxnId="{5926E629-3D89-43D4-BA08-7C8AE1A9B183}">
      <dgm:prSet/>
      <dgm:spPr/>
      <dgm:t>
        <a:bodyPr/>
        <a:lstStyle/>
        <a:p>
          <a:endParaRPr lang="en-US"/>
        </a:p>
      </dgm:t>
    </dgm:pt>
    <dgm:pt modelId="{6C30F0B6-4759-4D7A-A38D-516BFD1872FE}" type="sibTrans" cxnId="{5926E629-3D89-43D4-BA08-7C8AE1A9B183}">
      <dgm:prSet/>
      <dgm:spPr/>
      <dgm:t>
        <a:bodyPr/>
        <a:lstStyle/>
        <a:p>
          <a:endParaRPr lang="en-US"/>
        </a:p>
      </dgm:t>
    </dgm:pt>
    <dgm:pt modelId="{BAE882A8-C752-4781-B0BF-E4CF27B92D73}">
      <dgm:prSet/>
      <dgm:spPr/>
      <dgm:t>
        <a:bodyPr/>
        <a:lstStyle/>
        <a:p>
          <a:r>
            <a:rPr lang="tr-TR"/>
            <a:t>Fizik aktivitesi</a:t>
          </a:r>
          <a:endParaRPr lang="en-US"/>
        </a:p>
      </dgm:t>
    </dgm:pt>
    <dgm:pt modelId="{0AC80D4A-CAFD-4B43-8DFE-B41A98B46E87}" type="parTrans" cxnId="{3880190F-20F6-459E-B558-B90E2607CCA8}">
      <dgm:prSet/>
      <dgm:spPr/>
      <dgm:t>
        <a:bodyPr/>
        <a:lstStyle/>
        <a:p>
          <a:endParaRPr lang="en-US"/>
        </a:p>
      </dgm:t>
    </dgm:pt>
    <dgm:pt modelId="{E432EFBE-72FC-4898-A01C-C5FFB76CFB23}" type="sibTrans" cxnId="{3880190F-20F6-459E-B558-B90E2607CCA8}">
      <dgm:prSet/>
      <dgm:spPr/>
      <dgm:t>
        <a:bodyPr/>
        <a:lstStyle/>
        <a:p>
          <a:endParaRPr lang="en-US"/>
        </a:p>
      </dgm:t>
    </dgm:pt>
    <dgm:pt modelId="{E502080C-399B-4A93-8FB9-89BD0D973A1D}">
      <dgm:prSet/>
      <dgm:spPr/>
      <dgm:t>
        <a:bodyPr/>
        <a:lstStyle/>
        <a:p>
          <a:r>
            <a:rPr lang="tr-TR"/>
            <a:t>Yeme alışkanlıkları</a:t>
          </a:r>
          <a:endParaRPr lang="en-US"/>
        </a:p>
      </dgm:t>
    </dgm:pt>
    <dgm:pt modelId="{6C68CFB4-E19F-4FFE-8DE5-6D3B6A2B3F72}" type="parTrans" cxnId="{21257343-E1B8-4897-A785-104BCC59B7F4}">
      <dgm:prSet/>
      <dgm:spPr/>
      <dgm:t>
        <a:bodyPr/>
        <a:lstStyle/>
        <a:p>
          <a:endParaRPr lang="en-US"/>
        </a:p>
      </dgm:t>
    </dgm:pt>
    <dgm:pt modelId="{9CB987CB-EADE-4BEA-8895-2CB26D9A6219}" type="sibTrans" cxnId="{21257343-E1B8-4897-A785-104BCC59B7F4}">
      <dgm:prSet/>
      <dgm:spPr/>
      <dgm:t>
        <a:bodyPr/>
        <a:lstStyle/>
        <a:p>
          <a:endParaRPr lang="en-US"/>
        </a:p>
      </dgm:t>
    </dgm:pt>
    <dgm:pt modelId="{A04CE633-3501-4BBF-B971-1823A1F6BE09}">
      <dgm:prSet/>
      <dgm:spPr/>
      <dgm:t>
        <a:bodyPr/>
        <a:lstStyle/>
        <a:p>
          <a:r>
            <a:rPr lang="tr-TR"/>
            <a:t>Sosyal statüsü</a:t>
          </a:r>
          <a:endParaRPr lang="en-US"/>
        </a:p>
      </dgm:t>
    </dgm:pt>
    <dgm:pt modelId="{14FC1BE5-9579-4429-ABBE-0C18EC6CDE4D}" type="parTrans" cxnId="{1B271176-2F34-478B-BB76-0B1AD0A768C1}">
      <dgm:prSet/>
      <dgm:spPr/>
      <dgm:t>
        <a:bodyPr/>
        <a:lstStyle/>
        <a:p>
          <a:endParaRPr lang="en-US"/>
        </a:p>
      </dgm:t>
    </dgm:pt>
    <dgm:pt modelId="{16DD6E29-A89F-4DD8-AA34-012CD26E7A5D}" type="sibTrans" cxnId="{1B271176-2F34-478B-BB76-0B1AD0A768C1}">
      <dgm:prSet/>
      <dgm:spPr/>
      <dgm:t>
        <a:bodyPr/>
        <a:lstStyle/>
        <a:p>
          <a:endParaRPr lang="en-US"/>
        </a:p>
      </dgm:t>
    </dgm:pt>
    <dgm:pt modelId="{CF1F639D-4B2D-40F9-9147-1F1D346E36C8}">
      <dgm:prSet/>
      <dgm:spPr/>
      <dgm:t>
        <a:bodyPr/>
        <a:lstStyle/>
        <a:p>
          <a:r>
            <a:rPr lang="tr-TR"/>
            <a:t>Kültürel farklılıkları</a:t>
          </a:r>
          <a:endParaRPr lang="en-US"/>
        </a:p>
      </dgm:t>
    </dgm:pt>
    <dgm:pt modelId="{69CAC029-B37C-45C8-B3AB-2A783398BF36}" type="parTrans" cxnId="{B26B8296-A8B6-4D6B-9E7D-5B6119E47C45}">
      <dgm:prSet/>
      <dgm:spPr/>
      <dgm:t>
        <a:bodyPr/>
        <a:lstStyle/>
        <a:p>
          <a:endParaRPr lang="en-US"/>
        </a:p>
      </dgm:t>
    </dgm:pt>
    <dgm:pt modelId="{3F413996-A084-4D6F-8215-FD317C830665}" type="sibTrans" cxnId="{B26B8296-A8B6-4D6B-9E7D-5B6119E47C45}">
      <dgm:prSet/>
      <dgm:spPr/>
      <dgm:t>
        <a:bodyPr/>
        <a:lstStyle/>
        <a:p>
          <a:endParaRPr lang="en-US"/>
        </a:p>
      </dgm:t>
    </dgm:pt>
    <dgm:pt modelId="{BC5D633F-31E2-48B0-93E8-EF0042B32068}">
      <dgm:prSet/>
      <dgm:spPr/>
      <dgm:t>
        <a:bodyPr/>
        <a:lstStyle/>
        <a:p>
          <a:r>
            <a:rPr lang="tr-TR"/>
            <a:t>Mevcut olan diyabet komplikasyonları</a:t>
          </a:r>
          <a:endParaRPr lang="en-US"/>
        </a:p>
      </dgm:t>
    </dgm:pt>
    <dgm:pt modelId="{005DD3C8-D571-4CA7-A9D6-A7DD3AC03519}" type="parTrans" cxnId="{A424C63F-CE48-473D-9A3A-9471D598D34E}">
      <dgm:prSet/>
      <dgm:spPr/>
      <dgm:t>
        <a:bodyPr/>
        <a:lstStyle/>
        <a:p>
          <a:endParaRPr lang="en-US"/>
        </a:p>
      </dgm:t>
    </dgm:pt>
    <dgm:pt modelId="{65E02AD3-F62E-47DE-8EFC-7CD5BD674F63}" type="sibTrans" cxnId="{A424C63F-CE48-473D-9A3A-9471D598D34E}">
      <dgm:prSet/>
      <dgm:spPr/>
      <dgm:t>
        <a:bodyPr/>
        <a:lstStyle/>
        <a:p>
          <a:endParaRPr lang="en-US"/>
        </a:p>
      </dgm:t>
    </dgm:pt>
    <dgm:pt modelId="{9B479409-E004-428F-A03B-52064824F967}" type="pres">
      <dgm:prSet presAssocID="{25F24C34-E75C-41AD-B4A2-76887F03DCAF}" presName="vert0" presStyleCnt="0">
        <dgm:presLayoutVars>
          <dgm:dir/>
          <dgm:animOne val="branch"/>
          <dgm:animLvl val="lvl"/>
        </dgm:presLayoutVars>
      </dgm:prSet>
      <dgm:spPr/>
    </dgm:pt>
    <dgm:pt modelId="{FA3D82E7-A4EE-40D5-B40F-7A20518AAA96}" type="pres">
      <dgm:prSet presAssocID="{315AF506-9A3C-4D4B-8EAC-C3DD871BC245}" presName="thickLine" presStyleLbl="alignNode1" presStyleIdx="0" presStyleCnt="8"/>
      <dgm:spPr/>
    </dgm:pt>
    <dgm:pt modelId="{390C2298-76AC-48AA-B298-24EED04C7BEB}" type="pres">
      <dgm:prSet presAssocID="{315AF506-9A3C-4D4B-8EAC-C3DD871BC245}" presName="horz1" presStyleCnt="0"/>
      <dgm:spPr/>
    </dgm:pt>
    <dgm:pt modelId="{E90AF42A-90E9-4CA0-BD6E-30A136231FC3}" type="pres">
      <dgm:prSet presAssocID="{315AF506-9A3C-4D4B-8EAC-C3DD871BC245}" presName="tx1" presStyleLbl="revTx" presStyleIdx="0" presStyleCnt="8"/>
      <dgm:spPr/>
    </dgm:pt>
    <dgm:pt modelId="{B6D6324D-E0F2-4C19-8B60-FEE4E239640F}" type="pres">
      <dgm:prSet presAssocID="{315AF506-9A3C-4D4B-8EAC-C3DD871BC245}" presName="vert1" presStyleCnt="0"/>
      <dgm:spPr/>
    </dgm:pt>
    <dgm:pt modelId="{0F3F4934-113A-4206-BA5F-B592A9984AE0}" type="pres">
      <dgm:prSet presAssocID="{240AF62B-A71D-4023-A1CB-17D1A5BD73FE}" presName="thickLine" presStyleLbl="alignNode1" presStyleIdx="1" presStyleCnt="8"/>
      <dgm:spPr/>
    </dgm:pt>
    <dgm:pt modelId="{6721751C-B70C-4822-9ADB-2DB1AB543BE3}" type="pres">
      <dgm:prSet presAssocID="{240AF62B-A71D-4023-A1CB-17D1A5BD73FE}" presName="horz1" presStyleCnt="0"/>
      <dgm:spPr/>
    </dgm:pt>
    <dgm:pt modelId="{C984E937-9194-4097-89E1-2766B13297EF}" type="pres">
      <dgm:prSet presAssocID="{240AF62B-A71D-4023-A1CB-17D1A5BD73FE}" presName="tx1" presStyleLbl="revTx" presStyleIdx="1" presStyleCnt="8"/>
      <dgm:spPr/>
    </dgm:pt>
    <dgm:pt modelId="{ADEC328C-ED06-4ABA-A41B-09FDD3C78444}" type="pres">
      <dgm:prSet presAssocID="{240AF62B-A71D-4023-A1CB-17D1A5BD73FE}" presName="vert1" presStyleCnt="0"/>
      <dgm:spPr/>
    </dgm:pt>
    <dgm:pt modelId="{1D8A0E20-E3B7-4699-92B9-19D32BA9A213}" type="pres">
      <dgm:prSet presAssocID="{58EE59A2-93E9-4665-97C7-DE227C5ABE22}" presName="thickLine" presStyleLbl="alignNode1" presStyleIdx="2" presStyleCnt="8"/>
      <dgm:spPr/>
    </dgm:pt>
    <dgm:pt modelId="{474FD3FF-8BA9-43C8-BF7A-A1CBB68E1654}" type="pres">
      <dgm:prSet presAssocID="{58EE59A2-93E9-4665-97C7-DE227C5ABE22}" presName="horz1" presStyleCnt="0"/>
      <dgm:spPr/>
    </dgm:pt>
    <dgm:pt modelId="{839CF9E6-F992-4830-9EEB-2C79A70A5931}" type="pres">
      <dgm:prSet presAssocID="{58EE59A2-93E9-4665-97C7-DE227C5ABE22}" presName="tx1" presStyleLbl="revTx" presStyleIdx="2" presStyleCnt="8"/>
      <dgm:spPr/>
    </dgm:pt>
    <dgm:pt modelId="{9C9EB9D0-5B99-4D01-B47C-3D449206F5E2}" type="pres">
      <dgm:prSet presAssocID="{58EE59A2-93E9-4665-97C7-DE227C5ABE22}" presName="vert1" presStyleCnt="0"/>
      <dgm:spPr/>
    </dgm:pt>
    <dgm:pt modelId="{BB98470E-2A30-462A-99F6-0F7F35B21429}" type="pres">
      <dgm:prSet presAssocID="{BAE882A8-C752-4781-B0BF-E4CF27B92D73}" presName="thickLine" presStyleLbl="alignNode1" presStyleIdx="3" presStyleCnt="8"/>
      <dgm:spPr/>
    </dgm:pt>
    <dgm:pt modelId="{8553A3C9-0D94-44D3-B9B7-A79B0A91501F}" type="pres">
      <dgm:prSet presAssocID="{BAE882A8-C752-4781-B0BF-E4CF27B92D73}" presName="horz1" presStyleCnt="0"/>
      <dgm:spPr/>
    </dgm:pt>
    <dgm:pt modelId="{31EA11E3-7825-4CD7-8A1F-A927C5DCBB98}" type="pres">
      <dgm:prSet presAssocID="{BAE882A8-C752-4781-B0BF-E4CF27B92D73}" presName="tx1" presStyleLbl="revTx" presStyleIdx="3" presStyleCnt="8"/>
      <dgm:spPr/>
    </dgm:pt>
    <dgm:pt modelId="{FEE48FA0-056C-4737-8FF2-8E03ABA6D99D}" type="pres">
      <dgm:prSet presAssocID="{BAE882A8-C752-4781-B0BF-E4CF27B92D73}" presName="vert1" presStyleCnt="0"/>
      <dgm:spPr/>
    </dgm:pt>
    <dgm:pt modelId="{B1BA172A-F9CC-4091-B074-FD0E1F02D1E5}" type="pres">
      <dgm:prSet presAssocID="{E502080C-399B-4A93-8FB9-89BD0D973A1D}" presName="thickLine" presStyleLbl="alignNode1" presStyleIdx="4" presStyleCnt="8"/>
      <dgm:spPr/>
    </dgm:pt>
    <dgm:pt modelId="{C65AC2CB-0894-42C4-80C2-2F6903A21107}" type="pres">
      <dgm:prSet presAssocID="{E502080C-399B-4A93-8FB9-89BD0D973A1D}" presName="horz1" presStyleCnt="0"/>
      <dgm:spPr/>
    </dgm:pt>
    <dgm:pt modelId="{BB548B2F-C0AF-4901-9564-CD264D35354E}" type="pres">
      <dgm:prSet presAssocID="{E502080C-399B-4A93-8FB9-89BD0D973A1D}" presName="tx1" presStyleLbl="revTx" presStyleIdx="4" presStyleCnt="8"/>
      <dgm:spPr/>
    </dgm:pt>
    <dgm:pt modelId="{724D97C9-C6F1-416A-B1D7-24C4850DB64D}" type="pres">
      <dgm:prSet presAssocID="{E502080C-399B-4A93-8FB9-89BD0D973A1D}" presName="vert1" presStyleCnt="0"/>
      <dgm:spPr/>
    </dgm:pt>
    <dgm:pt modelId="{116FFEDB-33C2-47A8-9F3F-4D5E0AE3F57A}" type="pres">
      <dgm:prSet presAssocID="{A04CE633-3501-4BBF-B971-1823A1F6BE09}" presName="thickLine" presStyleLbl="alignNode1" presStyleIdx="5" presStyleCnt="8"/>
      <dgm:spPr/>
    </dgm:pt>
    <dgm:pt modelId="{D9D10A15-CF44-4AFC-A2D7-87BB34F98A92}" type="pres">
      <dgm:prSet presAssocID="{A04CE633-3501-4BBF-B971-1823A1F6BE09}" presName="horz1" presStyleCnt="0"/>
      <dgm:spPr/>
    </dgm:pt>
    <dgm:pt modelId="{6EDA8ABF-34F0-4A46-B05A-2C4BDBBAB3EB}" type="pres">
      <dgm:prSet presAssocID="{A04CE633-3501-4BBF-B971-1823A1F6BE09}" presName="tx1" presStyleLbl="revTx" presStyleIdx="5" presStyleCnt="8"/>
      <dgm:spPr/>
    </dgm:pt>
    <dgm:pt modelId="{43A3D835-A9F7-42E6-886F-7222F7C1DB18}" type="pres">
      <dgm:prSet presAssocID="{A04CE633-3501-4BBF-B971-1823A1F6BE09}" presName="vert1" presStyleCnt="0"/>
      <dgm:spPr/>
    </dgm:pt>
    <dgm:pt modelId="{EB834A3C-8A19-4B0F-B444-6C4BFE15D800}" type="pres">
      <dgm:prSet presAssocID="{CF1F639D-4B2D-40F9-9147-1F1D346E36C8}" presName="thickLine" presStyleLbl="alignNode1" presStyleIdx="6" presStyleCnt="8"/>
      <dgm:spPr/>
    </dgm:pt>
    <dgm:pt modelId="{3BC3EE0B-095B-420E-AB92-7C0FCE0758C9}" type="pres">
      <dgm:prSet presAssocID="{CF1F639D-4B2D-40F9-9147-1F1D346E36C8}" presName="horz1" presStyleCnt="0"/>
      <dgm:spPr/>
    </dgm:pt>
    <dgm:pt modelId="{D3E99E00-8DF1-4187-8536-AE8C4F4AA1D5}" type="pres">
      <dgm:prSet presAssocID="{CF1F639D-4B2D-40F9-9147-1F1D346E36C8}" presName="tx1" presStyleLbl="revTx" presStyleIdx="6" presStyleCnt="8"/>
      <dgm:spPr/>
    </dgm:pt>
    <dgm:pt modelId="{896C272F-6F7D-4EC9-A089-B9BFEF967DF1}" type="pres">
      <dgm:prSet presAssocID="{CF1F639D-4B2D-40F9-9147-1F1D346E36C8}" presName="vert1" presStyleCnt="0"/>
      <dgm:spPr/>
    </dgm:pt>
    <dgm:pt modelId="{DE7F8E77-B714-40CE-9056-CF58FFF61056}" type="pres">
      <dgm:prSet presAssocID="{BC5D633F-31E2-48B0-93E8-EF0042B32068}" presName="thickLine" presStyleLbl="alignNode1" presStyleIdx="7" presStyleCnt="8"/>
      <dgm:spPr/>
    </dgm:pt>
    <dgm:pt modelId="{755BC04E-B6D3-40DD-82DD-2B20272BEC8B}" type="pres">
      <dgm:prSet presAssocID="{BC5D633F-31E2-48B0-93E8-EF0042B32068}" presName="horz1" presStyleCnt="0"/>
      <dgm:spPr/>
    </dgm:pt>
    <dgm:pt modelId="{064CD19C-0622-4167-BCD2-5B9C8388785A}" type="pres">
      <dgm:prSet presAssocID="{BC5D633F-31E2-48B0-93E8-EF0042B32068}" presName="tx1" presStyleLbl="revTx" presStyleIdx="7" presStyleCnt="8"/>
      <dgm:spPr/>
    </dgm:pt>
    <dgm:pt modelId="{917B67B4-9A7C-46A3-9119-33A1C9614123}" type="pres">
      <dgm:prSet presAssocID="{BC5D633F-31E2-48B0-93E8-EF0042B32068}" presName="vert1" presStyleCnt="0"/>
      <dgm:spPr/>
    </dgm:pt>
  </dgm:ptLst>
  <dgm:cxnLst>
    <dgm:cxn modelId="{3880190F-20F6-459E-B558-B90E2607CCA8}" srcId="{25F24C34-E75C-41AD-B4A2-76887F03DCAF}" destId="{BAE882A8-C752-4781-B0BF-E4CF27B92D73}" srcOrd="3" destOrd="0" parTransId="{0AC80D4A-CAFD-4B43-8DFE-B41A98B46E87}" sibTransId="{E432EFBE-72FC-4898-A01C-C5FFB76CFB23}"/>
    <dgm:cxn modelId="{5926E629-3D89-43D4-BA08-7C8AE1A9B183}" srcId="{25F24C34-E75C-41AD-B4A2-76887F03DCAF}" destId="{58EE59A2-93E9-4665-97C7-DE227C5ABE22}" srcOrd="2" destOrd="0" parTransId="{074979EE-3D4B-4500-A5B9-2AF15F05301F}" sibTransId="{6C30F0B6-4759-4D7A-A38D-516BFD1872FE}"/>
    <dgm:cxn modelId="{9A441E34-CC78-4679-808E-803799061C44}" type="presOf" srcId="{E502080C-399B-4A93-8FB9-89BD0D973A1D}" destId="{BB548B2F-C0AF-4901-9564-CD264D35354E}" srcOrd="0" destOrd="0" presId="urn:microsoft.com/office/officeart/2008/layout/LinedList"/>
    <dgm:cxn modelId="{A424C63F-CE48-473D-9A3A-9471D598D34E}" srcId="{25F24C34-E75C-41AD-B4A2-76887F03DCAF}" destId="{BC5D633F-31E2-48B0-93E8-EF0042B32068}" srcOrd="7" destOrd="0" parTransId="{005DD3C8-D571-4CA7-A9D6-A7DD3AC03519}" sibTransId="{65E02AD3-F62E-47DE-8EFC-7CD5BD674F63}"/>
    <dgm:cxn modelId="{21257343-E1B8-4897-A785-104BCC59B7F4}" srcId="{25F24C34-E75C-41AD-B4A2-76887F03DCAF}" destId="{E502080C-399B-4A93-8FB9-89BD0D973A1D}" srcOrd="4" destOrd="0" parTransId="{6C68CFB4-E19F-4FFE-8DE5-6D3B6A2B3F72}" sibTransId="{9CB987CB-EADE-4BEA-8895-2CB26D9A6219}"/>
    <dgm:cxn modelId="{1B271176-2F34-478B-BB76-0B1AD0A768C1}" srcId="{25F24C34-E75C-41AD-B4A2-76887F03DCAF}" destId="{A04CE633-3501-4BBF-B971-1823A1F6BE09}" srcOrd="5" destOrd="0" parTransId="{14FC1BE5-9579-4429-ABBE-0C18EC6CDE4D}" sibTransId="{16DD6E29-A89F-4DD8-AA34-012CD26E7A5D}"/>
    <dgm:cxn modelId="{A3DA6281-5281-4C62-BB9D-2E188D9B49D4}" type="presOf" srcId="{240AF62B-A71D-4023-A1CB-17D1A5BD73FE}" destId="{C984E937-9194-4097-89E1-2766B13297EF}" srcOrd="0" destOrd="0" presId="urn:microsoft.com/office/officeart/2008/layout/LinedList"/>
    <dgm:cxn modelId="{DE0C708E-92FD-479B-A142-9806870497D7}" srcId="{25F24C34-E75C-41AD-B4A2-76887F03DCAF}" destId="{240AF62B-A71D-4023-A1CB-17D1A5BD73FE}" srcOrd="1" destOrd="0" parTransId="{577B97AA-A6E4-41A8-A79E-08D3B8DA0775}" sibTransId="{8C9C407B-0B8F-427D-B7F8-A86857B2FF40}"/>
    <dgm:cxn modelId="{B26B8296-A8B6-4D6B-9E7D-5B6119E47C45}" srcId="{25F24C34-E75C-41AD-B4A2-76887F03DCAF}" destId="{CF1F639D-4B2D-40F9-9147-1F1D346E36C8}" srcOrd="6" destOrd="0" parTransId="{69CAC029-B37C-45C8-B3AB-2A783398BF36}" sibTransId="{3F413996-A084-4D6F-8215-FD317C830665}"/>
    <dgm:cxn modelId="{BA5A8A99-188C-4E70-9B94-F627E08A3847}" type="presOf" srcId="{BAE882A8-C752-4781-B0BF-E4CF27B92D73}" destId="{31EA11E3-7825-4CD7-8A1F-A927C5DCBB98}" srcOrd="0" destOrd="0" presId="urn:microsoft.com/office/officeart/2008/layout/LinedList"/>
    <dgm:cxn modelId="{788E689E-EFAF-44DF-886F-FE5AF144695C}" type="presOf" srcId="{BC5D633F-31E2-48B0-93E8-EF0042B32068}" destId="{064CD19C-0622-4167-BCD2-5B9C8388785A}" srcOrd="0" destOrd="0" presId="urn:microsoft.com/office/officeart/2008/layout/LinedList"/>
    <dgm:cxn modelId="{94D434B2-A58A-4D20-8F16-72516D986450}" type="presOf" srcId="{A04CE633-3501-4BBF-B971-1823A1F6BE09}" destId="{6EDA8ABF-34F0-4A46-B05A-2C4BDBBAB3EB}" srcOrd="0" destOrd="0" presId="urn:microsoft.com/office/officeart/2008/layout/LinedList"/>
    <dgm:cxn modelId="{23F48BBA-F715-4743-B373-6CECBEF14AE9}" type="presOf" srcId="{CF1F639D-4B2D-40F9-9147-1F1D346E36C8}" destId="{D3E99E00-8DF1-4187-8536-AE8C4F4AA1D5}" srcOrd="0" destOrd="0" presId="urn:microsoft.com/office/officeart/2008/layout/LinedList"/>
    <dgm:cxn modelId="{9F8F04D7-7CE0-4998-B7C7-F8539EF8936C}" type="presOf" srcId="{58EE59A2-93E9-4665-97C7-DE227C5ABE22}" destId="{839CF9E6-F992-4830-9EEB-2C79A70A5931}" srcOrd="0" destOrd="0" presId="urn:microsoft.com/office/officeart/2008/layout/LinedList"/>
    <dgm:cxn modelId="{64BF98D7-7880-440E-AC11-95B117625CD0}" type="presOf" srcId="{315AF506-9A3C-4D4B-8EAC-C3DD871BC245}" destId="{E90AF42A-90E9-4CA0-BD6E-30A136231FC3}" srcOrd="0" destOrd="0" presId="urn:microsoft.com/office/officeart/2008/layout/LinedList"/>
    <dgm:cxn modelId="{CC49D8D7-A19C-457A-9524-B0A49B38ACF9}" srcId="{25F24C34-E75C-41AD-B4A2-76887F03DCAF}" destId="{315AF506-9A3C-4D4B-8EAC-C3DD871BC245}" srcOrd="0" destOrd="0" parTransId="{C6A52821-51F4-4A4C-A1F8-7625720AC389}" sibTransId="{E1C46F93-C6BE-4372-B2D6-E22291FC07AF}"/>
    <dgm:cxn modelId="{715B65FA-AE7E-481A-9BF3-95F42AF2CEF6}" type="presOf" srcId="{25F24C34-E75C-41AD-B4A2-76887F03DCAF}" destId="{9B479409-E004-428F-A03B-52064824F967}" srcOrd="0" destOrd="0" presId="urn:microsoft.com/office/officeart/2008/layout/LinedList"/>
    <dgm:cxn modelId="{0771BC0A-B34A-483B-9A9E-8C85CBDFF938}" type="presParOf" srcId="{9B479409-E004-428F-A03B-52064824F967}" destId="{FA3D82E7-A4EE-40D5-B40F-7A20518AAA96}" srcOrd="0" destOrd="0" presId="urn:microsoft.com/office/officeart/2008/layout/LinedList"/>
    <dgm:cxn modelId="{55C3228B-EA3E-4448-B845-4482C498646D}" type="presParOf" srcId="{9B479409-E004-428F-A03B-52064824F967}" destId="{390C2298-76AC-48AA-B298-24EED04C7BEB}" srcOrd="1" destOrd="0" presId="urn:microsoft.com/office/officeart/2008/layout/LinedList"/>
    <dgm:cxn modelId="{412A7FCB-1F75-4160-87C2-16283A056B65}" type="presParOf" srcId="{390C2298-76AC-48AA-B298-24EED04C7BEB}" destId="{E90AF42A-90E9-4CA0-BD6E-30A136231FC3}" srcOrd="0" destOrd="0" presId="urn:microsoft.com/office/officeart/2008/layout/LinedList"/>
    <dgm:cxn modelId="{FE879E85-2AC2-43AE-B681-BD3F467B2CE5}" type="presParOf" srcId="{390C2298-76AC-48AA-B298-24EED04C7BEB}" destId="{B6D6324D-E0F2-4C19-8B60-FEE4E239640F}" srcOrd="1" destOrd="0" presId="urn:microsoft.com/office/officeart/2008/layout/LinedList"/>
    <dgm:cxn modelId="{185991FF-A36A-495C-8339-6CC0AEC9BE49}" type="presParOf" srcId="{9B479409-E004-428F-A03B-52064824F967}" destId="{0F3F4934-113A-4206-BA5F-B592A9984AE0}" srcOrd="2" destOrd="0" presId="urn:microsoft.com/office/officeart/2008/layout/LinedList"/>
    <dgm:cxn modelId="{33C82FD5-A416-48F7-AECB-74C51A9CE088}" type="presParOf" srcId="{9B479409-E004-428F-A03B-52064824F967}" destId="{6721751C-B70C-4822-9ADB-2DB1AB543BE3}" srcOrd="3" destOrd="0" presId="urn:microsoft.com/office/officeart/2008/layout/LinedList"/>
    <dgm:cxn modelId="{F67F1878-559C-4AA2-B1DD-F3DDDD234AC5}" type="presParOf" srcId="{6721751C-B70C-4822-9ADB-2DB1AB543BE3}" destId="{C984E937-9194-4097-89E1-2766B13297EF}" srcOrd="0" destOrd="0" presId="urn:microsoft.com/office/officeart/2008/layout/LinedList"/>
    <dgm:cxn modelId="{5D1862D8-E111-40C3-8F3D-F22948D94C90}" type="presParOf" srcId="{6721751C-B70C-4822-9ADB-2DB1AB543BE3}" destId="{ADEC328C-ED06-4ABA-A41B-09FDD3C78444}" srcOrd="1" destOrd="0" presId="urn:microsoft.com/office/officeart/2008/layout/LinedList"/>
    <dgm:cxn modelId="{1A98A866-DEE5-4D52-9AD3-F1EDE21EC3DF}" type="presParOf" srcId="{9B479409-E004-428F-A03B-52064824F967}" destId="{1D8A0E20-E3B7-4699-92B9-19D32BA9A213}" srcOrd="4" destOrd="0" presId="urn:microsoft.com/office/officeart/2008/layout/LinedList"/>
    <dgm:cxn modelId="{6194B593-BB06-4883-A682-69301AB36911}" type="presParOf" srcId="{9B479409-E004-428F-A03B-52064824F967}" destId="{474FD3FF-8BA9-43C8-BF7A-A1CBB68E1654}" srcOrd="5" destOrd="0" presId="urn:microsoft.com/office/officeart/2008/layout/LinedList"/>
    <dgm:cxn modelId="{239E7C5D-D2EB-4493-A46A-A0E3D2311D7B}" type="presParOf" srcId="{474FD3FF-8BA9-43C8-BF7A-A1CBB68E1654}" destId="{839CF9E6-F992-4830-9EEB-2C79A70A5931}" srcOrd="0" destOrd="0" presId="urn:microsoft.com/office/officeart/2008/layout/LinedList"/>
    <dgm:cxn modelId="{D961FD2E-1596-4B13-B373-DE583D209A39}" type="presParOf" srcId="{474FD3FF-8BA9-43C8-BF7A-A1CBB68E1654}" destId="{9C9EB9D0-5B99-4D01-B47C-3D449206F5E2}" srcOrd="1" destOrd="0" presId="urn:microsoft.com/office/officeart/2008/layout/LinedList"/>
    <dgm:cxn modelId="{4F2118FC-6BA1-4C5D-8028-7C3AA5712074}" type="presParOf" srcId="{9B479409-E004-428F-A03B-52064824F967}" destId="{BB98470E-2A30-462A-99F6-0F7F35B21429}" srcOrd="6" destOrd="0" presId="urn:microsoft.com/office/officeart/2008/layout/LinedList"/>
    <dgm:cxn modelId="{C85EA8CD-DFC7-460E-A2A4-71BDA56D1707}" type="presParOf" srcId="{9B479409-E004-428F-A03B-52064824F967}" destId="{8553A3C9-0D94-44D3-B9B7-A79B0A91501F}" srcOrd="7" destOrd="0" presId="urn:microsoft.com/office/officeart/2008/layout/LinedList"/>
    <dgm:cxn modelId="{1D59FE1F-00B0-4A90-A471-838ED03A0541}" type="presParOf" srcId="{8553A3C9-0D94-44D3-B9B7-A79B0A91501F}" destId="{31EA11E3-7825-4CD7-8A1F-A927C5DCBB98}" srcOrd="0" destOrd="0" presId="urn:microsoft.com/office/officeart/2008/layout/LinedList"/>
    <dgm:cxn modelId="{1675C40F-E2AE-4F64-A095-A8A5B6017992}" type="presParOf" srcId="{8553A3C9-0D94-44D3-B9B7-A79B0A91501F}" destId="{FEE48FA0-056C-4737-8FF2-8E03ABA6D99D}" srcOrd="1" destOrd="0" presId="urn:microsoft.com/office/officeart/2008/layout/LinedList"/>
    <dgm:cxn modelId="{6E5370C4-E931-4C31-ADF4-F6D60F9E0606}" type="presParOf" srcId="{9B479409-E004-428F-A03B-52064824F967}" destId="{B1BA172A-F9CC-4091-B074-FD0E1F02D1E5}" srcOrd="8" destOrd="0" presId="urn:microsoft.com/office/officeart/2008/layout/LinedList"/>
    <dgm:cxn modelId="{47575CD9-F460-41A7-B84B-F54357808087}" type="presParOf" srcId="{9B479409-E004-428F-A03B-52064824F967}" destId="{C65AC2CB-0894-42C4-80C2-2F6903A21107}" srcOrd="9" destOrd="0" presId="urn:microsoft.com/office/officeart/2008/layout/LinedList"/>
    <dgm:cxn modelId="{753B8DC7-55A9-4308-9D39-632F50286889}" type="presParOf" srcId="{C65AC2CB-0894-42C4-80C2-2F6903A21107}" destId="{BB548B2F-C0AF-4901-9564-CD264D35354E}" srcOrd="0" destOrd="0" presId="urn:microsoft.com/office/officeart/2008/layout/LinedList"/>
    <dgm:cxn modelId="{DA5FA066-4356-44C9-948B-724B24687569}" type="presParOf" srcId="{C65AC2CB-0894-42C4-80C2-2F6903A21107}" destId="{724D97C9-C6F1-416A-B1D7-24C4850DB64D}" srcOrd="1" destOrd="0" presId="urn:microsoft.com/office/officeart/2008/layout/LinedList"/>
    <dgm:cxn modelId="{F7D4821F-5AB8-4317-873D-C4CD9A689DF8}" type="presParOf" srcId="{9B479409-E004-428F-A03B-52064824F967}" destId="{116FFEDB-33C2-47A8-9F3F-4D5E0AE3F57A}" srcOrd="10" destOrd="0" presId="urn:microsoft.com/office/officeart/2008/layout/LinedList"/>
    <dgm:cxn modelId="{C025F754-70F1-4374-9155-F71D7322DF5C}" type="presParOf" srcId="{9B479409-E004-428F-A03B-52064824F967}" destId="{D9D10A15-CF44-4AFC-A2D7-87BB34F98A92}" srcOrd="11" destOrd="0" presId="urn:microsoft.com/office/officeart/2008/layout/LinedList"/>
    <dgm:cxn modelId="{EEF149D0-6824-4636-9C09-B215C677B608}" type="presParOf" srcId="{D9D10A15-CF44-4AFC-A2D7-87BB34F98A92}" destId="{6EDA8ABF-34F0-4A46-B05A-2C4BDBBAB3EB}" srcOrd="0" destOrd="0" presId="urn:microsoft.com/office/officeart/2008/layout/LinedList"/>
    <dgm:cxn modelId="{987F202B-8359-495E-BF8B-CEFB4EAD0A84}" type="presParOf" srcId="{D9D10A15-CF44-4AFC-A2D7-87BB34F98A92}" destId="{43A3D835-A9F7-42E6-886F-7222F7C1DB18}" srcOrd="1" destOrd="0" presId="urn:microsoft.com/office/officeart/2008/layout/LinedList"/>
    <dgm:cxn modelId="{3B0C16AA-9E31-4448-A31C-3A2762E04100}" type="presParOf" srcId="{9B479409-E004-428F-A03B-52064824F967}" destId="{EB834A3C-8A19-4B0F-B444-6C4BFE15D800}" srcOrd="12" destOrd="0" presId="urn:microsoft.com/office/officeart/2008/layout/LinedList"/>
    <dgm:cxn modelId="{8BFE08A4-DA5C-464E-8343-EF1E8ECEE601}" type="presParOf" srcId="{9B479409-E004-428F-A03B-52064824F967}" destId="{3BC3EE0B-095B-420E-AB92-7C0FCE0758C9}" srcOrd="13" destOrd="0" presId="urn:microsoft.com/office/officeart/2008/layout/LinedList"/>
    <dgm:cxn modelId="{C5310927-E4D9-427F-8C58-A4B1FA1623D3}" type="presParOf" srcId="{3BC3EE0B-095B-420E-AB92-7C0FCE0758C9}" destId="{D3E99E00-8DF1-4187-8536-AE8C4F4AA1D5}" srcOrd="0" destOrd="0" presId="urn:microsoft.com/office/officeart/2008/layout/LinedList"/>
    <dgm:cxn modelId="{3FFA86F9-23B0-43F5-9A0E-BD65C716C06B}" type="presParOf" srcId="{3BC3EE0B-095B-420E-AB92-7C0FCE0758C9}" destId="{896C272F-6F7D-4EC9-A089-B9BFEF967DF1}" srcOrd="1" destOrd="0" presId="urn:microsoft.com/office/officeart/2008/layout/LinedList"/>
    <dgm:cxn modelId="{5E6CCF10-F2C3-4343-B4CC-C9030BCFA84E}" type="presParOf" srcId="{9B479409-E004-428F-A03B-52064824F967}" destId="{DE7F8E77-B714-40CE-9056-CF58FFF61056}" srcOrd="14" destOrd="0" presId="urn:microsoft.com/office/officeart/2008/layout/LinedList"/>
    <dgm:cxn modelId="{25439F75-89B6-4BBA-821D-2DCA8E591B2E}" type="presParOf" srcId="{9B479409-E004-428F-A03B-52064824F967}" destId="{755BC04E-B6D3-40DD-82DD-2B20272BEC8B}" srcOrd="15" destOrd="0" presId="urn:microsoft.com/office/officeart/2008/layout/LinedList"/>
    <dgm:cxn modelId="{D4922246-EC46-4E2F-A14B-A4EF5F63D6F4}" type="presParOf" srcId="{755BC04E-B6D3-40DD-82DD-2B20272BEC8B}" destId="{064CD19C-0622-4167-BCD2-5B9C8388785A}" srcOrd="0" destOrd="0" presId="urn:microsoft.com/office/officeart/2008/layout/LinedList"/>
    <dgm:cxn modelId="{FFBA6AAA-566F-4363-91AE-0EA2BD6615BF}" type="presParOf" srcId="{755BC04E-B6D3-40DD-82DD-2B20272BEC8B}" destId="{917B67B4-9A7C-46A3-9119-33A1C961412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1B3F2D-92A0-4CF3-9FB7-C6EE2F32D573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BC5CDBC-804A-4806-A320-E632A013613C}">
      <dgm:prSet/>
      <dgm:spPr/>
      <dgm:t>
        <a:bodyPr/>
        <a:lstStyle/>
        <a:p>
          <a:r>
            <a:rPr lang="tr-TR"/>
            <a:t>Yoğun egzersizde</a:t>
          </a:r>
          <a:endParaRPr lang="en-US"/>
        </a:p>
      </dgm:t>
    </dgm:pt>
    <dgm:pt modelId="{CE1F9A91-4E1C-4E14-A00F-81F5573323CB}" type="parTrans" cxnId="{4DA4E02B-4105-4483-AED1-661F652BE120}">
      <dgm:prSet/>
      <dgm:spPr/>
      <dgm:t>
        <a:bodyPr/>
        <a:lstStyle/>
        <a:p>
          <a:endParaRPr lang="en-US"/>
        </a:p>
      </dgm:t>
    </dgm:pt>
    <dgm:pt modelId="{97D4E7F0-0BD1-41E2-AD9B-2A4915B7B8D4}" type="sibTrans" cxnId="{4DA4E02B-4105-4483-AED1-661F652BE120}">
      <dgm:prSet/>
      <dgm:spPr/>
      <dgm:t>
        <a:bodyPr/>
        <a:lstStyle/>
        <a:p>
          <a:endParaRPr lang="en-US"/>
        </a:p>
      </dgm:t>
    </dgm:pt>
    <dgm:pt modelId="{F246EEE1-A0B8-45A0-8F2F-33B5C4DF5769}">
      <dgm:prSet/>
      <dgm:spPr/>
      <dgm:t>
        <a:bodyPr/>
        <a:lstStyle/>
        <a:p>
          <a:r>
            <a:rPr lang="tr-TR" dirty="0"/>
            <a:t>Araç kullanımı öncesi ve sırasında</a:t>
          </a:r>
          <a:endParaRPr lang="en-US" dirty="0"/>
        </a:p>
      </dgm:t>
    </dgm:pt>
    <dgm:pt modelId="{FE8EF8A6-0712-4644-A705-D7B172AA85D6}" type="parTrans" cxnId="{5DEE48EF-1E58-4DA1-809F-52FE2C9DB1E1}">
      <dgm:prSet/>
      <dgm:spPr/>
      <dgm:t>
        <a:bodyPr/>
        <a:lstStyle/>
        <a:p>
          <a:endParaRPr lang="en-US"/>
        </a:p>
      </dgm:t>
    </dgm:pt>
    <dgm:pt modelId="{624E06B1-3E60-42AB-98A8-C67DF61537E3}" type="sibTrans" cxnId="{5DEE48EF-1E58-4DA1-809F-52FE2C9DB1E1}">
      <dgm:prSet/>
      <dgm:spPr/>
      <dgm:t>
        <a:bodyPr/>
        <a:lstStyle/>
        <a:p>
          <a:endParaRPr lang="en-US"/>
        </a:p>
      </dgm:t>
    </dgm:pt>
    <dgm:pt modelId="{176F1BFE-EF61-4AB8-B9A6-845D5C779C84}">
      <dgm:prSet/>
      <dgm:spPr/>
      <dgm:t>
        <a:bodyPr/>
        <a:lstStyle/>
        <a:p>
          <a:r>
            <a:rPr lang="tr-TR"/>
            <a:t>Tedavi düzenlenmelerinde</a:t>
          </a:r>
          <a:endParaRPr lang="en-US"/>
        </a:p>
      </dgm:t>
    </dgm:pt>
    <dgm:pt modelId="{DD5DBB20-9B0A-4EDD-AAD3-ED1B82F92DB9}" type="parTrans" cxnId="{56C8A8AD-15C5-42BB-9C80-0C639AEE9C63}">
      <dgm:prSet/>
      <dgm:spPr/>
      <dgm:t>
        <a:bodyPr/>
        <a:lstStyle/>
        <a:p>
          <a:endParaRPr lang="en-US"/>
        </a:p>
      </dgm:t>
    </dgm:pt>
    <dgm:pt modelId="{2A43445E-F2FE-4FB5-9778-F44EAEBF6319}" type="sibTrans" cxnId="{56C8A8AD-15C5-42BB-9C80-0C639AEE9C63}">
      <dgm:prSet/>
      <dgm:spPr/>
      <dgm:t>
        <a:bodyPr/>
        <a:lstStyle/>
        <a:p>
          <a:endParaRPr lang="en-US"/>
        </a:p>
      </dgm:t>
    </dgm:pt>
    <dgm:pt modelId="{CE7543B5-24AC-4E9C-A03D-C3494F20204D}">
      <dgm:prSet/>
      <dgm:spPr/>
      <dgm:t>
        <a:bodyPr/>
        <a:lstStyle/>
        <a:p>
          <a:r>
            <a:rPr lang="tr-TR"/>
            <a:t>Akut hastalıklar sırasında</a:t>
          </a:r>
          <a:endParaRPr lang="en-US"/>
        </a:p>
      </dgm:t>
    </dgm:pt>
    <dgm:pt modelId="{FE7B7470-2F56-44B4-A11E-A8CD468A9901}" type="parTrans" cxnId="{D3EE1994-207B-48FC-9FA1-830DE7864ABF}">
      <dgm:prSet/>
      <dgm:spPr/>
      <dgm:t>
        <a:bodyPr/>
        <a:lstStyle/>
        <a:p>
          <a:endParaRPr lang="en-US"/>
        </a:p>
      </dgm:t>
    </dgm:pt>
    <dgm:pt modelId="{B26894C2-98FA-44C7-B6DF-2F6E38C40A7E}" type="sibTrans" cxnId="{D3EE1994-207B-48FC-9FA1-830DE7864ABF}">
      <dgm:prSet/>
      <dgm:spPr/>
      <dgm:t>
        <a:bodyPr/>
        <a:lstStyle/>
        <a:p>
          <a:endParaRPr lang="en-US"/>
        </a:p>
      </dgm:t>
    </dgm:pt>
    <dgm:pt modelId="{C9E63725-0C03-4EBB-9251-C808AF64F1FB}" type="pres">
      <dgm:prSet presAssocID="{0D1B3F2D-92A0-4CF3-9FB7-C6EE2F32D573}" presName="root" presStyleCnt="0">
        <dgm:presLayoutVars>
          <dgm:dir/>
          <dgm:resizeHandles val="exact"/>
        </dgm:presLayoutVars>
      </dgm:prSet>
      <dgm:spPr/>
    </dgm:pt>
    <dgm:pt modelId="{C566ABF3-DCDC-4358-BE14-64A422ABEFD9}" type="pres">
      <dgm:prSet presAssocID="{BBC5CDBC-804A-4806-A320-E632A013613C}" presName="compNode" presStyleCnt="0"/>
      <dgm:spPr/>
    </dgm:pt>
    <dgm:pt modelId="{71444648-470C-47A5-8CA0-07170874A6CE}" type="pres">
      <dgm:prSet presAssocID="{BBC5CDBC-804A-4806-A320-E632A013613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lp atışı"/>
        </a:ext>
      </dgm:extLst>
    </dgm:pt>
    <dgm:pt modelId="{9F3F869C-FC5A-4DFA-9620-849463EE4737}" type="pres">
      <dgm:prSet presAssocID="{BBC5CDBC-804A-4806-A320-E632A013613C}" presName="spaceRect" presStyleCnt="0"/>
      <dgm:spPr/>
    </dgm:pt>
    <dgm:pt modelId="{7DBABA66-704B-4746-84FC-05B0589150EA}" type="pres">
      <dgm:prSet presAssocID="{BBC5CDBC-804A-4806-A320-E632A013613C}" presName="textRect" presStyleLbl="revTx" presStyleIdx="0" presStyleCnt="4">
        <dgm:presLayoutVars>
          <dgm:chMax val="1"/>
          <dgm:chPref val="1"/>
        </dgm:presLayoutVars>
      </dgm:prSet>
      <dgm:spPr/>
    </dgm:pt>
    <dgm:pt modelId="{6B5E7197-A921-4F9B-B42E-AEA5642CAACA}" type="pres">
      <dgm:prSet presAssocID="{97D4E7F0-0BD1-41E2-AD9B-2A4915B7B8D4}" presName="sibTrans" presStyleCnt="0"/>
      <dgm:spPr/>
    </dgm:pt>
    <dgm:pt modelId="{194FF6BB-B0ED-4D7C-8CC0-524964748A29}" type="pres">
      <dgm:prSet presAssocID="{F246EEE1-A0B8-45A0-8F2F-33B5C4DF5769}" presName="compNode" presStyleCnt="0"/>
      <dgm:spPr/>
    </dgm:pt>
    <dgm:pt modelId="{A493B8EC-9895-4CF4-927C-366ABC7118D0}" type="pres">
      <dgm:prSet presAssocID="{F246EEE1-A0B8-45A0-8F2F-33B5C4DF576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aba"/>
        </a:ext>
      </dgm:extLst>
    </dgm:pt>
    <dgm:pt modelId="{22BC36C4-69A1-44EE-B63C-398F0807CFB5}" type="pres">
      <dgm:prSet presAssocID="{F246EEE1-A0B8-45A0-8F2F-33B5C4DF5769}" presName="spaceRect" presStyleCnt="0"/>
      <dgm:spPr/>
    </dgm:pt>
    <dgm:pt modelId="{728B04CE-8A3F-4963-93C9-6662DC2D8642}" type="pres">
      <dgm:prSet presAssocID="{F246EEE1-A0B8-45A0-8F2F-33B5C4DF5769}" presName="textRect" presStyleLbl="revTx" presStyleIdx="1" presStyleCnt="4">
        <dgm:presLayoutVars>
          <dgm:chMax val="1"/>
          <dgm:chPref val="1"/>
        </dgm:presLayoutVars>
      </dgm:prSet>
      <dgm:spPr/>
    </dgm:pt>
    <dgm:pt modelId="{CA22E2F6-777A-4EE3-86B6-B6A7362F523F}" type="pres">
      <dgm:prSet presAssocID="{624E06B1-3E60-42AB-98A8-C67DF61537E3}" presName="sibTrans" presStyleCnt="0"/>
      <dgm:spPr/>
    </dgm:pt>
    <dgm:pt modelId="{2CE277D9-0E5A-4BDF-9434-1BBFF2DC6AC3}" type="pres">
      <dgm:prSet presAssocID="{176F1BFE-EF61-4AB8-B9A6-845D5C779C84}" presName="compNode" presStyleCnt="0"/>
      <dgm:spPr/>
    </dgm:pt>
    <dgm:pt modelId="{72719F2E-2040-4A5C-8D48-3744D4555C0B}" type="pres">
      <dgm:prSet presAssocID="{176F1BFE-EF61-4AB8-B9A6-845D5C779C8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ıp"/>
        </a:ext>
      </dgm:extLst>
    </dgm:pt>
    <dgm:pt modelId="{6E5B80ED-70DC-4331-BF83-7693770E6248}" type="pres">
      <dgm:prSet presAssocID="{176F1BFE-EF61-4AB8-B9A6-845D5C779C84}" presName="spaceRect" presStyleCnt="0"/>
      <dgm:spPr/>
    </dgm:pt>
    <dgm:pt modelId="{E6F9F41E-BA9A-4BF1-8FC6-256774EF7C01}" type="pres">
      <dgm:prSet presAssocID="{176F1BFE-EF61-4AB8-B9A6-845D5C779C84}" presName="textRect" presStyleLbl="revTx" presStyleIdx="2" presStyleCnt="4">
        <dgm:presLayoutVars>
          <dgm:chMax val="1"/>
          <dgm:chPref val="1"/>
        </dgm:presLayoutVars>
      </dgm:prSet>
      <dgm:spPr/>
    </dgm:pt>
    <dgm:pt modelId="{C13A3F29-B98A-4E96-AF76-8FF38210D052}" type="pres">
      <dgm:prSet presAssocID="{2A43445E-F2FE-4FB5-9778-F44EAEBF6319}" presName="sibTrans" presStyleCnt="0"/>
      <dgm:spPr/>
    </dgm:pt>
    <dgm:pt modelId="{FC7F498B-ACDC-4F40-8516-4B8E2A20FEA7}" type="pres">
      <dgm:prSet presAssocID="{CE7543B5-24AC-4E9C-A03D-C3494F20204D}" presName="compNode" presStyleCnt="0"/>
      <dgm:spPr/>
    </dgm:pt>
    <dgm:pt modelId="{65B0E8B2-E92C-424A-8CF4-20D136EFF30C}" type="pres">
      <dgm:prSet presAssocID="{CE7543B5-24AC-4E9C-A03D-C3494F20204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BD7751C5-A05A-492A-ACCF-F387A800D30A}" type="pres">
      <dgm:prSet presAssocID="{CE7543B5-24AC-4E9C-A03D-C3494F20204D}" presName="spaceRect" presStyleCnt="0"/>
      <dgm:spPr/>
    </dgm:pt>
    <dgm:pt modelId="{94C965AF-3553-4C9F-93F9-7039F4F9097B}" type="pres">
      <dgm:prSet presAssocID="{CE7543B5-24AC-4E9C-A03D-C3494F20204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952AF1F-8EE7-42F6-9B0E-CABB7A03994D}" type="presOf" srcId="{CE7543B5-24AC-4E9C-A03D-C3494F20204D}" destId="{94C965AF-3553-4C9F-93F9-7039F4F9097B}" srcOrd="0" destOrd="0" presId="urn:microsoft.com/office/officeart/2018/2/layout/IconLabelList"/>
    <dgm:cxn modelId="{4DA4E02B-4105-4483-AED1-661F652BE120}" srcId="{0D1B3F2D-92A0-4CF3-9FB7-C6EE2F32D573}" destId="{BBC5CDBC-804A-4806-A320-E632A013613C}" srcOrd="0" destOrd="0" parTransId="{CE1F9A91-4E1C-4E14-A00F-81F5573323CB}" sibTransId="{97D4E7F0-0BD1-41E2-AD9B-2A4915B7B8D4}"/>
    <dgm:cxn modelId="{728C5E35-278D-491D-A1F9-99E0F91D8756}" type="presOf" srcId="{BBC5CDBC-804A-4806-A320-E632A013613C}" destId="{7DBABA66-704B-4746-84FC-05B0589150EA}" srcOrd="0" destOrd="0" presId="urn:microsoft.com/office/officeart/2018/2/layout/IconLabelList"/>
    <dgm:cxn modelId="{10F7444B-7462-42B5-A317-5539309C7348}" type="presOf" srcId="{0D1B3F2D-92A0-4CF3-9FB7-C6EE2F32D573}" destId="{C9E63725-0C03-4EBB-9251-C808AF64F1FB}" srcOrd="0" destOrd="0" presId="urn:microsoft.com/office/officeart/2018/2/layout/IconLabelList"/>
    <dgm:cxn modelId="{655AF751-B20C-4B82-BB87-D33B1A91CC56}" type="presOf" srcId="{F246EEE1-A0B8-45A0-8F2F-33B5C4DF5769}" destId="{728B04CE-8A3F-4963-93C9-6662DC2D8642}" srcOrd="0" destOrd="0" presId="urn:microsoft.com/office/officeart/2018/2/layout/IconLabelList"/>
    <dgm:cxn modelId="{DF33F979-10F5-43D6-98DE-0A4C3CBA5C50}" type="presOf" srcId="{176F1BFE-EF61-4AB8-B9A6-845D5C779C84}" destId="{E6F9F41E-BA9A-4BF1-8FC6-256774EF7C01}" srcOrd="0" destOrd="0" presId="urn:microsoft.com/office/officeart/2018/2/layout/IconLabelList"/>
    <dgm:cxn modelId="{D3EE1994-207B-48FC-9FA1-830DE7864ABF}" srcId="{0D1B3F2D-92A0-4CF3-9FB7-C6EE2F32D573}" destId="{CE7543B5-24AC-4E9C-A03D-C3494F20204D}" srcOrd="3" destOrd="0" parTransId="{FE7B7470-2F56-44B4-A11E-A8CD468A9901}" sibTransId="{B26894C2-98FA-44C7-B6DF-2F6E38C40A7E}"/>
    <dgm:cxn modelId="{56C8A8AD-15C5-42BB-9C80-0C639AEE9C63}" srcId="{0D1B3F2D-92A0-4CF3-9FB7-C6EE2F32D573}" destId="{176F1BFE-EF61-4AB8-B9A6-845D5C779C84}" srcOrd="2" destOrd="0" parTransId="{DD5DBB20-9B0A-4EDD-AAD3-ED1B82F92DB9}" sibTransId="{2A43445E-F2FE-4FB5-9778-F44EAEBF6319}"/>
    <dgm:cxn modelId="{5DEE48EF-1E58-4DA1-809F-52FE2C9DB1E1}" srcId="{0D1B3F2D-92A0-4CF3-9FB7-C6EE2F32D573}" destId="{F246EEE1-A0B8-45A0-8F2F-33B5C4DF5769}" srcOrd="1" destOrd="0" parTransId="{FE8EF8A6-0712-4644-A705-D7B172AA85D6}" sibTransId="{624E06B1-3E60-42AB-98A8-C67DF61537E3}"/>
    <dgm:cxn modelId="{BB893B82-007E-4E06-9841-1923D3ED07AD}" type="presParOf" srcId="{C9E63725-0C03-4EBB-9251-C808AF64F1FB}" destId="{C566ABF3-DCDC-4358-BE14-64A422ABEFD9}" srcOrd="0" destOrd="0" presId="urn:microsoft.com/office/officeart/2018/2/layout/IconLabelList"/>
    <dgm:cxn modelId="{E3BA5CEB-7868-418A-AEF1-00FEE5FF0F66}" type="presParOf" srcId="{C566ABF3-DCDC-4358-BE14-64A422ABEFD9}" destId="{71444648-470C-47A5-8CA0-07170874A6CE}" srcOrd="0" destOrd="0" presId="urn:microsoft.com/office/officeart/2018/2/layout/IconLabelList"/>
    <dgm:cxn modelId="{DD443E7D-B721-4CBC-8481-710F604D78FC}" type="presParOf" srcId="{C566ABF3-DCDC-4358-BE14-64A422ABEFD9}" destId="{9F3F869C-FC5A-4DFA-9620-849463EE4737}" srcOrd="1" destOrd="0" presId="urn:microsoft.com/office/officeart/2018/2/layout/IconLabelList"/>
    <dgm:cxn modelId="{1567519B-537C-43BC-B103-69B7840298AA}" type="presParOf" srcId="{C566ABF3-DCDC-4358-BE14-64A422ABEFD9}" destId="{7DBABA66-704B-4746-84FC-05B0589150EA}" srcOrd="2" destOrd="0" presId="urn:microsoft.com/office/officeart/2018/2/layout/IconLabelList"/>
    <dgm:cxn modelId="{C065E458-B4DD-4C3F-9488-AFCDD4AD1C1B}" type="presParOf" srcId="{C9E63725-0C03-4EBB-9251-C808AF64F1FB}" destId="{6B5E7197-A921-4F9B-B42E-AEA5642CAACA}" srcOrd="1" destOrd="0" presId="urn:microsoft.com/office/officeart/2018/2/layout/IconLabelList"/>
    <dgm:cxn modelId="{B536AF2D-9C66-405E-AABE-6B1F7F254368}" type="presParOf" srcId="{C9E63725-0C03-4EBB-9251-C808AF64F1FB}" destId="{194FF6BB-B0ED-4D7C-8CC0-524964748A29}" srcOrd="2" destOrd="0" presId="urn:microsoft.com/office/officeart/2018/2/layout/IconLabelList"/>
    <dgm:cxn modelId="{2303E33E-DA87-44DF-AD79-AA8047ABCEA6}" type="presParOf" srcId="{194FF6BB-B0ED-4D7C-8CC0-524964748A29}" destId="{A493B8EC-9895-4CF4-927C-366ABC7118D0}" srcOrd="0" destOrd="0" presId="urn:microsoft.com/office/officeart/2018/2/layout/IconLabelList"/>
    <dgm:cxn modelId="{64EDB65C-AFF5-45C6-AA78-926AAC232C07}" type="presParOf" srcId="{194FF6BB-B0ED-4D7C-8CC0-524964748A29}" destId="{22BC36C4-69A1-44EE-B63C-398F0807CFB5}" srcOrd="1" destOrd="0" presId="urn:microsoft.com/office/officeart/2018/2/layout/IconLabelList"/>
    <dgm:cxn modelId="{6D93D245-95AD-42D8-BF77-B1041D64F371}" type="presParOf" srcId="{194FF6BB-B0ED-4D7C-8CC0-524964748A29}" destId="{728B04CE-8A3F-4963-93C9-6662DC2D8642}" srcOrd="2" destOrd="0" presId="urn:microsoft.com/office/officeart/2018/2/layout/IconLabelList"/>
    <dgm:cxn modelId="{2D88B0BC-DDA4-4DB4-B4C2-23ACCD825F8A}" type="presParOf" srcId="{C9E63725-0C03-4EBB-9251-C808AF64F1FB}" destId="{CA22E2F6-777A-4EE3-86B6-B6A7362F523F}" srcOrd="3" destOrd="0" presId="urn:microsoft.com/office/officeart/2018/2/layout/IconLabelList"/>
    <dgm:cxn modelId="{B91D4215-61C1-4003-846C-6585400E55F4}" type="presParOf" srcId="{C9E63725-0C03-4EBB-9251-C808AF64F1FB}" destId="{2CE277D9-0E5A-4BDF-9434-1BBFF2DC6AC3}" srcOrd="4" destOrd="0" presId="urn:microsoft.com/office/officeart/2018/2/layout/IconLabelList"/>
    <dgm:cxn modelId="{92E12EEA-459E-4E08-9B0D-CD5E65C54D71}" type="presParOf" srcId="{2CE277D9-0E5A-4BDF-9434-1BBFF2DC6AC3}" destId="{72719F2E-2040-4A5C-8D48-3744D4555C0B}" srcOrd="0" destOrd="0" presId="urn:microsoft.com/office/officeart/2018/2/layout/IconLabelList"/>
    <dgm:cxn modelId="{0AA2788C-E976-4902-A1C2-AFDD16DFEDB0}" type="presParOf" srcId="{2CE277D9-0E5A-4BDF-9434-1BBFF2DC6AC3}" destId="{6E5B80ED-70DC-4331-BF83-7693770E6248}" srcOrd="1" destOrd="0" presId="urn:microsoft.com/office/officeart/2018/2/layout/IconLabelList"/>
    <dgm:cxn modelId="{8601AD93-F198-4014-B2C3-416E37453E58}" type="presParOf" srcId="{2CE277D9-0E5A-4BDF-9434-1BBFF2DC6AC3}" destId="{E6F9F41E-BA9A-4BF1-8FC6-256774EF7C01}" srcOrd="2" destOrd="0" presId="urn:microsoft.com/office/officeart/2018/2/layout/IconLabelList"/>
    <dgm:cxn modelId="{0C199474-A2C3-4F18-B543-3B35E62A1020}" type="presParOf" srcId="{C9E63725-0C03-4EBB-9251-C808AF64F1FB}" destId="{C13A3F29-B98A-4E96-AF76-8FF38210D052}" srcOrd="5" destOrd="0" presId="urn:microsoft.com/office/officeart/2018/2/layout/IconLabelList"/>
    <dgm:cxn modelId="{05F1C337-5973-4B96-A2CA-06C2E13B26AD}" type="presParOf" srcId="{C9E63725-0C03-4EBB-9251-C808AF64F1FB}" destId="{FC7F498B-ACDC-4F40-8516-4B8E2A20FEA7}" srcOrd="6" destOrd="0" presId="urn:microsoft.com/office/officeart/2018/2/layout/IconLabelList"/>
    <dgm:cxn modelId="{D87516BD-7CE9-4783-B953-62CA5BE2D852}" type="presParOf" srcId="{FC7F498B-ACDC-4F40-8516-4B8E2A20FEA7}" destId="{65B0E8B2-E92C-424A-8CF4-20D136EFF30C}" srcOrd="0" destOrd="0" presId="urn:microsoft.com/office/officeart/2018/2/layout/IconLabelList"/>
    <dgm:cxn modelId="{C0951C17-CAF4-4CA7-B740-A37316AC4A60}" type="presParOf" srcId="{FC7F498B-ACDC-4F40-8516-4B8E2A20FEA7}" destId="{BD7751C5-A05A-492A-ACCF-F387A800D30A}" srcOrd="1" destOrd="0" presId="urn:microsoft.com/office/officeart/2018/2/layout/IconLabelList"/>
    <dgm:cxn modelId="{B1BFA0FE-144A-42A0-9015-2C6C1D890378}" type="presParOf" srcId="{FC7F498B-ACDC-4F40-8516-4B8E2A20FEA7}" destId="{94C965AF-3553-4C9F-93F9-7039F4F9097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AC9C26-08C6-4B4B-8F0A-1376D5A3AD7F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8443A41-5555-4B1C-A592-ED6A5A8639B2}">
      <dgm:prSet/>
      <dgm:spPr/>
      <dgm:t>
        <a:bodyPr/>
        <a:lstStyle/>
        <a:p>
          <a:r>
            <a:rPr lang="tr-TR" dirty="0"/>
            <a:t>Enfeksiyon varlığında,</a:t>
          </a:r>
          <a:endParaRPr lang="en-US" dirty="0"/>
        </a:p>
      </dgm:t>
    </dgm:pt>
    <dgm:pt modelId="{85BD48E9-CFBC-44F9-BA87-55CFEAD62DD3}" type="parTrans" cxnId="{39E5EA1D-F264-4D98-A774-9B8D02203F4A}">
      <dgm:prSet/>
      <dgm:spPr/>
      <dgm:t>
        <a:bodyPr/>
        <a:lstStyle/>
        <a:p>
          <a:endParaRPr lang="en-US"/>
        </a:p>
      </dgm:t>
    </dgm:pt>
    <dgm:pt modelId="{B01C1F56-8D20-4C1F-969E-0CC379BD7F42}" type="sibTrans" cxnId="{39E5EA1D-F264-4D98-A774-9B8D02203F4A}">
      <dgm:prSet/>
      <dgm:spPr/>
      <dgm:t>
        <a:bodyPr/>
        <a:lstStyle/>
        <a:p>
          <a:endParaRPr lang="en-US"/>
        </a:p>
      </dgm:t>
    </dgm:pt>
    <dgm:pt modelId="{A636C247-7EAF-4503-8E14-76326CABF391}">
      <dgm:prSet/>
      <dgm:spPr/>
      <dgm:t>
        <a:bodyPr/>
        <a:lstStyle/>
        <a:p>
          <a:r>
            <a:rPr lang="tr-TR"/>
            <a:t>Ameliyat öncesi ve sonrası dönemde,</a:t>
          </a:r>
          <a:endParaRPr lang="en-US"/>
        </a:p>
      </dgm:t>
    </dgm:pt>
    <dgm:pt modelId="{22F1ED05-9E59-448B-B784-CF086CD8F986}" type="parTrans" cxnId="{BBFD7262-DC50-4C23-8491-1947513A91EE}">
      <dgm:prSet/>
      <dgm:spPr/>
      <dgm:t>
        <a:bodyPr/>
        <a:lstStyle/>
        <a:p>
          <a:endParaRPr lang="en-US"/>
        </a:p>
      </dgm:t>
    </dgm:pt>
    <dgm:pt modelId="{3045ABB3-50C2-4EBC-8542-70EF0ABD4547}" type="sibTrans" cxnId="{BBFD7262-DC50-4C23-8491-1947513A91EE}">
      <dgm:prSet/>
      <dgm:spPr/>
      <dgm:t>
        <a:bodyPr/>
        <a:lstStyle/>
        <a:p>
          <a:endParaRPr lang="en-US"/>
        </a:p>
      </dgm:t>
    </dgm:pt>
    <dgm:pt modelId="{A6D4FBD1-B08F-4645-A7BC-4EC3DC1950A8}">
      <dgm:prSet/>
      <dgm:spPr/>
      <dgm:t>
        <a:bodyPr/>
        <a:lstStyle/>
        <a:p>
          <a:r>
            <a:rPr lang="tr-TR"/>
            <a:t>Birey oruç tutuyorsa,</a:t>
          </a:r>
          <a:endParaRPr lang="en-US"/>
        </a:p>
      </dgm:t>
    </dgm:pt>
    <dgm:pt modelId="{A1F4C07E-6952-4152-9741-7E77B6909EDA}" type="parTrans" cxnId="{E055B957-B797-47E2-A4D1-C6FE3C4DB2B5}">
      <dgm:prSet/>
      <dgm:spPr/>
      <dgm:t>
        <a:bodyPr/>
        <a:lstStyle/>
        <a:p>
          <a:endParaRPr lang="en-US"/>
        </a:p>
      </dgm:t>
    </dgm:pt>
    <dgm:pt modelId="{A5C34162-A9A3-482F-A949-64A3EBE4D6AB}" type="sibTrans" cxnId="{E055B957-B797-47E2-A4D1-C6FE3C4DB2B5}">
      <dgm:prSet/>
      <dgm:spPr/>
      <dgm:t>
        <a:bodyPr/>
        <a:lstStyle/>
        <a:p>
          <a:endParaRPr lang="en-US"/>
        </a:p>
      </dgm:t>
    </dgm:pt>
    <dgm:pt modelId="{0A87673E-C2B6-4ECE-803D-C38ED686F2A4}">
      <dgm:prSet/>
      <dgm:spPr/>
      <dgm:t>
        <a:bodyPr/>
        <a:lstStyle/>
        <a:p>
          <a:r>
            <a:rPr lang="tr-TR"/>
            <a:t>Alkol kullanımında,</a:t>
          </a:r>
          <a:endParaRPr lang="en-US"/>
        </a:p>
      </dgm:t>
    </dgm:pt>
    <dgm:pt modelId="{9CD23B27-172E-449F-997E-E8E8EAB9031D}" type="parTrans" cxnId="{00FF1AD5-CF37-4D2A-AE57-825C5A43B19F}">
      <dgm:prSet/>
      <dgm:spPr/>
      <dgm:t>
        <a:bodyPr/>
        <a:lstStyle/>
        <a:p>
          <a:endParaRPr lang="en-US"/>
        </a:p>
      </dgm:t>
    </dgm:pt>
    <dgm:pt modelId="{54AD75A8-4FF4-4EC6-8F77-3638061B69D8}" type="sibTrans" cxnId="{00FF1AD5-CF37-4D2A-AE57-825C5A43B19F}">
      <dgm:prSet/>
      <dgm:spPr/>
      <dgm:t>
        <a:bodyPr/>
        <a:lstStyle/>
        <a:p>
          <a:endParaRPr lang="en-US"/>
        </a:p>
      </dgm:t>
    </dgm:pt>
    <dgm:pt modelId="{43E953EE-FFC1-4C9F-A9A3-D7B2D2E98127}" type="pres">
      <dgm:prSet presAssocID="{3AAC9C26-08C6-4B4B-8F0A-1376D5A3AD7F}" presName="root" presStyleCnt="0">
        <dgm:presLayoutVars>
          <dgm:dir/>
          <dgm:resizeHandles val="exact"/>
        </dgm:presLayoutVars>
      </dgm:prSet>
      <dgm:spPr/>
    </dgm:pt>
    <dgm:pt modelId="{ADC550E5-D5B9-4BE8-AC6E-FBFCDAFBA2D1}" type="pres">
      <dgm:prSet presAssocID="{E8443A41-5555-4B1C-A592-ED6A5A8639B2}" presName="compNode" presStyleCnt="0"/>
      <dgm:spPr/>
    </dgm:pt>
    <dgm:pt modelId="{22D25516-A4C1-456A-A25A-5289C1258CEE}" type="pres">
      <dgm:prSet presAssocID="{E8443A41-5555-4B1C-A592-ED6A5A8639B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İğne"/>
        </a:ext>
      </dgm:extLst>
    </dgm:pt>
    <dgm:pt modelId="{E4CE8F33-3034-40CC-BC0F-A83745E39AA6}" type="pres">
      <dgm:prSet presAssocID="{E8443A41-5555-4B1C-A592-ED6A5A8639B2}" presName="spaceRect" presStyleCnt="0"/>
      <dgm:spPr/>
    </dgm:pt>
    <dgm:pt modelId="{7D844610-AA97-49FF-B1F4-DED69AFA83B4}" type="pres">
      <dgm:prSet presAssocID="{E8443A41-5555-4B1C-A592-ED6A5A8639B2}" presName="textRect" presStyleLbl="revTx" presStyleIdx="0" presStyleCnt="4">
        <dgm:presLayoutVars>
          <dgm:chMax val="1"/>
          <dgm:chPref val="1"/>
        </dgm:presLayoutVars>
      </dgm:prSet>
      <dgm:spPr/>
    </dgm:pt>
    <dgm:pt modelId="{0439F513-C871-443D-9C91-BC8E41722452}" type="pres">
      <dgm:prSet presAssocID="{B01C1F56-8D20-4C1F-969E-0CC379BD7F42}" presName="sibTrans" presStyleCnt="0"/>
      <dgm:spPr/>
    </dgm:pt>
    <dgm:pt modelId="{5BF136BE-3F12-4501-95A0-47EFA495C311}" type="pres">
      <dgm:prSet presAssocID="{A636C247-7EAF-4503-8E14-76326CABF391}" presName="compNode" presStyleCnt="0"/>
      <dgm:spPr/>
    </dgm:pt>
    <dgm:pt modelId="{B87A2525-D9FE-4197-AE21-188C9F737130}" type="pres">
      <dgm:prSet presAssocID="{A636C247-7EAF-4503-8E14-76326CABF39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60CA8FA2-7601-4297-9358-3304BE7DEA7B}" type="pres">
      <dgm:prSet presAssocID="{A636C247-7EAF-4503-8E14-76326CABF391}" presName="spaceRect" presStyleCnt="0"/>
      <dgm:spPr/>
    </dgm:pt>
    <dgm:pt modelId="{09F504DE-5CB0-418F-95AE-A75CBF544FDE}" type="pres">
      <dgm:prSet presAssocID="{A636C247-7EAF-4503-8E14-76326CABF391}" presName="textRect" presStyleLbl="revTx" presStyleIdx="1" presStyleCnt="4">
        <dgm:presLayoutVars>
          <dgm:chMax val="1"/>
          <dgm:chPref val="1"/>
        </dgm:presLayoutVars>
      </dgm:prSet>
      <dgm:spPr/>
    </dgm:pt>
    <dgm:pt modelId="{FB122197-07B5-47E5-8D20-6843F8B6B9A4}" type="pres">
      <dgm:prSet presAssocID="{3045ABB3-50C2-4EBC-8542-70EF0ABD4547}" presName="sibTrans" presStyleCnt="0"/>
      <dgm:spPr/>
    </dgm:pt>
    <dgm:pt modelId="{59A52542-15A6-44DF-816F-FB4065BCBA4A}" type="pres">
      <dgm:prSet presAssocID="{A6D4FBD1-B08F-4645-A7BC-4EC3DC1950A8}" presName="compNode" presStyleCnt="0"/>
      <dgm:spPr/>
    </dgm:pt>
    <dgm:pt modelId="{ACF83421-4BF4-423C-887D-BB1E906CD25D}" type="pres">
      <dgm:prSet presAssocID="{A6D4FBD1-B08F-4645-A7BC-4EC3DC1950A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Çalıştır"/>
        </a:ext>
      </dgm:extLst>
    </dgm:pt>
    <dgm:pt modelId="{AF668FF9-1BE5-4C9A-92A4-F33AADF37D2E}" type="pres">
      <dgm:prSet presAssocID="{A6D4FBD1-B08F-4645-A7BC-4EC3DC1950A8}" presName="spaceRect" presStyleCnt="0"/>
      <dgm:spPr/>
    </dgm:pt>
    <dgm:pt modelId="{3E75A4BA-A415-4875-B29C-517620C742DE}" type="pres">
      <dgm:prSet presAssocID="{A6D4FBD1-B08F-4645-A7BC-4EC3DC1950A8}" presName="textRect" presStyleLbl="revTx" presStyleIdx="2" presStyleCnt="4">
        <dgm:presLayoutVars>
          <dgm:chMax val="1"/>
          <dgm:chPref val="1"/>
        </dgm:presLayoutVars>
      </dgm:prSet>
      <dgm:spPr/>
    </dgm:pt>
    <dgm:pt modelId="{89B84163-A746-4614-9019-B01B204F1248}" type="pres">
      <dgm:prSet presAssocID="{A5C34162-A9A3-482F-A949-64A3EBE4D6AB}" presName="sibTrans" presStyleCnt="0"/>
      <dgm:spPr/>
    </dgm:pt>
    <dgm:pt modelId="{492547A9-E3F8-4E3E-A2B7-B6A0060129D6}" type="pres">
      <dgm:prSet presAssocID="{0A87673E-C2B6-4ECE-803D-C38ED686F2A4}" presName="compNode" presStyleCnt="0"/>
      <dgm:spPr/>
    </dgm:pt>
    <dgm:pt modelId="{FC53EBE7-F822-4570-817D-F08EE8D7760B}" type="pres">
      <dgm:prSet presAssocID="{0A87673E-C2B6-4ECE-803D-C38ED686F2A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ini"/>
        </a:ext>
      </dgm:extLst>
    </dgm:pt>
    <dgm:pt modelId="{79BF35ED-2044-4E29-B60B-7F1145DC42B2}" type="pres">
      <dgm:prSet presAssocID="{0A87673E-C2B6-4ECE-803D-C38ED686F2A4}" presName="spaceRect" presStyleCnt="0"/>
      <dgm:spPr/>
    </dgm:pt>
    <dgm:pt modelId="{565A5F61-ECAB-488A-B241-7EBE3C5D7E8D}" type="pres">
      <dgm:prSet presAssocID="{0A87673E-C2B6-4ECE-803D-C38ED686F2A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5837801-3275-43B3-AC9E-70EA095D8F7A}" type="presOf" srcId="{0A87673E-C2B6-4ECE-803D-C38ED686F2A4}" destId="{565A5F61-ECAB-488A-B241-7EBE3C5D7E8D}" srcOrd="0" destOrd="0" presId="urn:microsoft.com/office/officeart/2018/2/layout/IconLabelList"/>
    <dgm:cxn modelId="{39E5EA1D-F264-4D98-A774-9B8D02203F4A}" srcId="{3AAC9C26-08C6-4B4B-8F0A-1376D5A3AD7F}" destId="{E8443A41-5555-4B1C-A592-ED6A5A8639B2}" srcOrd="0" destOrd="0" parTransId="{85BD48E9-CFBC-44F9-BA87-55CFEAD62DD3}" sibTransId="{B01C1F56-8D20-4C1F-969E-0CC379BD7F42}"/>
    <dgm:cxn modelId="{B69BC41E-A867-48B6-B74A-76A5898B73E6}" type="presOf" srcId="{3AAC9C26-08C6-4B4B-8F0A-1376D5A3AD7F}" destId="{43E953EE-FFC1-4C9F-A9A3-D7B2D2E98127}" srcOrd="0" destOrd="0" presId="urn:microsoft.com/office/officeart/2018/2/layout/IconLabelList"/>
    <dgm:cxn modelId="{8D3C0A36-9D83-403A-907B-A80ACFBDFAA5}" type="presOf" srcId="{A6D4FBD1-B08F-4645-A7BC-4EC3DC1950A8}" destId="{3E75A4BA-A415-4875-B29C-517620C742DE}" srcOrd="0" destOrd="0" presId="urn:microsoft.com/office/officeart/2018/2/layout/IconLabelList"/>
    <dgm:cxn modelId="{BBFD7262-DC50-4C23-8491-1947513A91EE}" srcId="{3AAC9C26-08C6-4B4B-8F0A-1376D5A3AD7F}" destId="{A636C247-7EAF-4503-8E14-76326CABF391}" srcOrd="1" destOrd="0" parTransId="{22F1ED05-9E59-448B-B784-CF086CD8F986}" sibTransId="{3045ABB3-50C2-4EBC-8542-70EF0ABD4547}"/>
    <dgm:cxn modelId="{E055B957-B797-47E2-A4D1-C6FE3C4DB2B5}" srcId="{3AAC9C26-08C6-4B4B-8F0A-1376D5A3AD7F}" destId="{A6D4FBD1-B08F-4645-A7BC-4EC3DC1950A8}" srcOrd="2" destOrd="0" parTransId="{A1F4C07E-6952-4152-9741-7E77B6909EDA}" sibTransId="{A5C34162-A9A3-482F-A949-64A3EBE4D6AB}"/>
    <dgm:cxn modelId="{00FF1AD5-CF37-4D2A-AE57-825C5A43B19F}" srcId="{3AAC9C26-08C6-4B4B-8F0A-1376D5A3AD7F}" destId="{0A87673E-C2B6-4ECE-803D-C38ED686F2A4}" srcOrd="3" destOrd="0" parTransId="{9CD23B27-172E-449F-997E-E8E8EAB9031D}" sibTransId="{54AD75A8-4FF4-4EC6-8F77-3638061B69D8}"/>
    <dgm:cxn modelId="{5D493AED-94F0-4DE0-8550-56771AECC9BB}" type="presOf" srcId="{E8443A41-5555-4B1C-A592-ED6A5A8639B2}" destId="{7D844610-AA97-49FF-B1F4-DED69AFA83B4}" srcOrd="0" destOrd="0" presId="urn:microsoft.com/office/officeart/2018/2/layout/IconLabelList"/>
    <dgm:cxn modelId="{CA91ADF0-1A8A-4A73-A47C-1443A6D65DCD}" type="presOf" srcId="{A636C247-7EAF-4503-8E14-76326CABF391}" destId="{09F504DE-5CB0-418F-95AE-A75CBF544FDE}" srcOrd="0" destOrd="0" presId="urn:microsoft.com/office/officeart/2018/2/layout/IconLabelList"/>
    <dgm:cxn modelId="{EEF43813-0DF4-48F2-AE1E-E749A073AAA6}" type="presParOf" srcId="{43E953EE-FFC1-4C9F-A9A3-D7B2D2E98127}" destId="{ADC550E5-D5B9-4BE8-AC6E-FBFCDAFBA2D1}" srcOrd="0" destOrd="0" presId="urn:microsoft.com/office/officeart/2018/2/layout/IconLabelList"/>
    <dgm:cxn modelId="{69BBC774-B568-46F4-B40F-85DF07726260}" type="presParOf" srcId="{ADC550E5-D5B9-4BE8-AC6E-FBFCDAFBA2D1}" destId="{22D25516-A4C1-456A-A25A-5289C1258CEE}" srcOrd="0" destOrd="0" presId="urn:microsoft.com/office/officeart/2018/2/layout/IconLabelList"/>
    <dgm:cxn modelId="{3750A46F-0605-4380-A409-18F208400042}" type="presParOf" srcId="{ADC550E5-D5B9-4BE8-AC6E-FBFCDAFBA2D1}" destId="{E4CE8F33-3034-40CC-BC0F-A83745E39AA6}" srcOrd="1" destOrd="0" presId="urn:microsoft.com/office/officeart/2018/2/layout/IconLabelList"/>
    <dgm:cxn modelId="{9E7962D6-2719-4370-8D7C-1065C8580AC2}" type="presParOf" srcId="{ADC550E5-D5B9-4BE8-AC6E-FBFCDAFBA2D1}" destId="{7D844610-AA97-49FF-B1F4-DED69AFA83B4}" srcOrd="2" destOrd="0" presId="urn:microsoft.com/office/officeart/2018/2/layout/IconLabelList"/>
    <dgm:cxn modelId="{EBA27684-16DD-435B-B736-8C40F79D358E}" type="presParOf" srcId="{43E953EE-FFC1-4C9F-A9A3-D7B2D2E98127}" destId="{0439F513-C871-443D-9C91-BC8E41722452}" srcOrd="1" destOrd="0" presId="urn:microsoft.com/office/officeart/2018/2/layout/IconLabelList"/>
    <dgm:cxn modelId="{4680FEA6-5ABC-4E45-8C59-918293B1B3C7}" type="presParOf" srcId="{43E953EE-FFC1-4C9F-A9A3-D7B2D2E98127}" destId="{5BF136BE-3F12-4501-95A0-47EFA495C311}" srcOrd="2" destOrd="0" presId="urn:microsoft.com/office/officeart/2018/2/layout/IconLabelList"/>
    <dgm:cxn modelId="{121A962C-D5BC-4E50-A027-69CB29931506}" type="presParOf" srcId="{5BF136BE-3F12-4501-95A0-47EFA495C311}" destId="{B87A2525-D9FE-4197-AE21-188C9F737130}" srcOrd="0" destOrd="0" presId="urn:microsoft.com/office/officeart/2018/2/layout/IconLabelList"/>
    <dgm:cxn modelId="{6792616C-B949-4298-838B-DDD18A4B7F24}" type="presParOf" srcId="{5BF136BE-3F12-4501-95A0-47EFA495C311}" destId="{60CA8FA2-7601-4297-9358-3304BE7DEA7B}" srcOrd="1" destOrd="0" presId="urn:microsoft.com/office/officeart/2018/2/layout/IconLabelList"/>
    <dgm:cxn modelId="{277F4A90-A3A5-4946-B6C9-2BA0FBFA92A9}" type="presParOf" srcId="{5BF136BE-3F12-4501-95A0-47EFA495C311}" destId="{09F504DE-5CB0-418F-95AE-A75CBF544FDE}" srcOrd="2" destOrd="0" presId="urn:microsoft.com/office/officeart/2018/2/layout/IconLabelList"/>
    <dgm:cxn modelId="{7789E434-5B35-4DF6-B155-2F9D535D14FF}" type="presParOf" srcId="{43E953EE-FFC1-4C9F-A9A3-D7B2D2E98127}" destId="{FB122197-07B5-47E5-8D20-6843F8B6B9A4}" srcOrd="3" destOrd="0" presId="urn:microsoft.com/office/officeart/2018/2/layout/IconLabelList"/>
    <dgm:cxn modelId="{1D5067E1-5153-4490-A535-0C659C179DA9}" type="presParOf" srcId="{43E953EE-FFC1-4C9F-A9A3-D7B2D2E98127}" destId="{59A52542-15A6-44DF-816F-FB4065BCBA4A}" srcOrd="4" destOrd="0" presId="urn:microsoft.com/office/officeart/2018/2/layout/IconLabelList"/>
    <dgm:cxn modelId="{8F105199-4E3E-44F3-930C-74C8DC960619}" type="presParOf" srcId="{59A52542-15A6-44DF-816F-FB4065BCBA4A}" destId="{ACF83421-4BF4-423C-887D-BB1E906CD25D}" srcOrd="0" destOrd="0" presId="urn:microsoft.com/office/officeart/2018/2/layout/IconLabelList"/>
    <dgm:cxn modelId="{A11A3E0F-E69E-4E6A-829A-D7058BA86CF6}" type="presParOf" srcId="{59A52542-15A6-44DF-816F-FB4065BCBA4A}" destId="{AF668FF9-1BE5-4C9A-92A4-F33AADF37D2E}" srcOrd="1" destOrd="0" presId="urn:microsoft.com/office/officeart/2018/2/layout/IconLabelList"/>
    <dgm:cxn modelId="{8D47FB77-B132-4421-B023-E14D4C8EFE5E}" type="presParOf" srcId="{59A52542-15A6-44DF-816F-FB4065BCBA4A}" destId="{3E75A4BA-A415-4875-B29C-517620C742DE}" srcOrd="2" destOrd="0" presId="urn:microsoft.com/office/officeart/2018/2/layout/IconLabelList"/>
    <dgm:cxn modelId="{4E1B2793-47FC-47BE-9157-58F7EA2233C3}" type="presParOf" srcId="{43E953EE-FFC1-4C9F-A9A3-D7B2D2E98127}" destId="{89B84163-A746-4614-9019-B01B204F1248}" srcOrd="5" destOrd="0" presId="urn:microsoft.com/office/officeart/2018/2/layout/IconLabelList"/>
    <dgm:cxn modelId="{6EE18AD8-3B0E-4291-8371-F7E80E78E79D}" type="presParOf" srcId="{43E953EE-FFC1-4C9F-A9A3-D7B2D2E98127}" destId="{492547A9-E3F8-4E3E-A2B7-B6A0060129D6}" srcOrd="6" destOrd="0" presId="urn:microsoft.com/office/officeart/2018/2/layout/IconLabelList"/>
    <dgm:cxn modelId="{ECF8B071-C386-4AD1-A67E-B5D720C024F7}" type="presParOf" srcId="{492547A9-E3F8-4E3E-A2B7-B6A0060129D6}" destId="{FC53EBE7-F822-4570-817D-F08EE8D7760B}" srcOrd="0" destOrd="0" presId="urn:microsoft.com/office/officeart/2018/2/layout/IconLabelList"/>
    <dgm:cxn modelId="{0C5B8FF1-7753-4B0A-B852-50CAF8266EBC}" type="presParOf" srcId="{492547A9-E3F8-4E3E-A2B7-B6A0060129D6}" destId="{79BF35ED-2044-4E29-B60B-7F1145DC42B2}" srcOrd="1" destOrd="0" presId="urn:microsoft.com/office/officeart/2018/2/layout/IconLabelList"/>
    <dgm:cxn modelId="{D7B59758-AA69-416C-B96F-0040C7788DD7}" type="presParOf" srcId="{492547A9-E3F8-4E3E-A2B7-B6A0060129D6}" destId="{565A5F61-ECAB-488A-B241-7EBE3C5D7E8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F3B8F9-9538-424F-8883-86C7E034EB82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99C5F00-D35D-4846-A012-A2B2C878056F}">
      <dgm:prSet phldrT="[Metin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tr-TR" sz="4400" dirty="0">
              <a:solidFill>
                <a:schemeClr val="tx1"/>
              </a:solidFill>
            </a:rPr>
            <a:t>İzlem Parametreleri</a:t>
          </a:r>
        </a:p>
      </dgm:t>
    </dgm:pt>
    <dgm:pt modelId="{0C185335-BBB1-4070-9C63-2DB2A4FB8FD9}" type="parTrans" cxnId="{5BC8F81A-6043-4F6E-91DA-1DF0E4E57085}">
      <dgm:prSet/>
      <dgm:spPr/>
      <dgm:t>
        <a:bodyPr/>
        <a:lstStyle/>
        <a:p>
          <a:endParaRPr lang="tr-TR"/>
        </a:p>
      </dgm:t>
    </dgm:pt>
    <dgm:pt modelId="{932C7198-ECD0-438A-A27F-A191E26EBA7C}" type="sibTrans" cxnId="{5BC8F81A-6043-4F6E-91DA-1DF0E4E57085}">
      <dgm:prSet/>
      <dgm:spPr/>
      <dgm:t>
        <a:bodyPr/>
        <a:lstStyle/>
        <a:p>
          <a:endParaRPr lang="tr-TR"/>
        </a:p>
      </dgm:t>
    </dgm:pt>
    <dgm:pt modelId="{B78EB8FD-08D9-4849-A77F-7154F8D489DF}">
      <dgm:prSet phldrT="[Metin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tr-TR" dirty="0">
              <a:solidFill>
                <a:schemeClr val="tx1"/>
              </a:solidFill>
            </a:rPr>
            <a:t>Günlük Kan Şekeri </a:t>
          </a:r>
        </a:p>
      </dgm:t>
    </dgm:pt>
    <dgm:pt modelId="{02A32227-C254-47FF-A93D-23284A649C31}" type="parTrans" cxnId="{8C851A29-9B54-4A2A-8251-469EA8C11333}">
      <dgm:prSet/>
      <dgm:spPr/>
      <dgm:t>
        <a:bodyPr/>
        <a:lstStyle/>
        <a:p>
          <a:endParaRPr lang="tr-TR"/>
        </a:p>
      </dgm:t>
    </dgm:pt>
    <dgm:pt modelId="{D3090746-2477-4217-883B-A91AB4042B9D}" type="sibTrans" cxnId="{8C851A29-9B54-4A2A-8251-469EA8C11333}">
      <dgm:prSet/>
      <dgm:spPr/>
      <dgm:t>
        <a:bodyPr/>
        <a:lstStyle/>
        <a:p>
          <a:endParaRPr lang="tr-TR"/>
        </a:p>
      </dgm:t>
    </dgm:pt>
    <dgm:pt modelId="{2B494B21-1844-47B4-8C93-EAF5ABA1EDEC}">
      <dgm:prSet phldrT="[Metin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tr-TR" dirty="0">
              <a:solidFill>
                <a:schemeClr val="tx1"/>
              </a:solidFill>
            </a:rPr>
            <a:t>HbA1c</a:t>
          </a:r>
        </a:p>
      </dgm:t>
    </dgm:pt>
    <dgm:pt modelId="{C7B6C32D-A337-4E4D-B7EC-92ED798EB062}" type="parTrans" cxnId="{24366B32-6473-4B7B-9E16-C3702803EF74}">
      <dgm:prSet/>
      <dgm:spPr/>
      <dgm:t>
        <a:bodyPr/>
        <a:lstStyle/>
        <a:p>
          <a:endParaRPr lang="tr-TR"/>
        </a:p>
      </dgm:t>
    </dgm:pt>
    <dgm:pt modelId="{A095BCCE-CD21-462B-B117-60FF2A92CD1C}" type="sibTrans" cxnId="{24366B32-6473-4B7B-9E16-C3702803EF74}">
      <dgm:prSet/>
      <dgm:spPr/>
      <dgm:t>
        <a:bodyPr/>
        <a:lstStyle/>
        <a:p>
          <a:endParaRPr lang="tr-TR"/>
        </a:p>
      </dgm:t>
    </dgm:pt>
    <dgm:pt modelId="{C346108E-45EB-4684-B2BD-8BE5047C27F1}">
      <dgm:prSet phldrT="[Metin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tr-TR" dirty="0">
              <a:solidFill>
                <a:schemeClr val="tx1"/>
              </a:solidFill>
            </a:rPr>
            <a:t>Keton</a:t>
          </a:r>
        </a:p>
      </dgm:t>
    </dgm:pt>
    <dgm:pt modelId="{20FFDC95-C31B-48D9-A231-28F6CC5392CB}" type="parTrans" cxnId="{C9717B25-56E7-46DC-A520-4FECFB6719E0}">
      <dgm:prSet/>
      <dgm:spPr/>
      <dgm:t>
        <a:bodyPr/>
        <a:lstStyle/>
        <a:p>
          <a:endParaRPr lang="tr-TR"/>
        </a:p>
      </dgm:t>
    </dgm:pt>
    <dgm:pt modelId="{ACD37AA0-674A-495F-A8BF-6905976A5FC1}" type="sibTrans" cxnId="{C9717B25-56E7-46DC-A520-4FECFB6719E0}">
      <dgm:prSet/>
      <dgm:spPr/>
      <dgm:t>
        <a:bodyPr/>
        <a:lstStyle/>
        <a:p>
          <a:endParaRPr lang="tr-TR"/>
        </a:p>
      </dgm:t>
    </dgm:pt>
    <dgm:pt modelId="{FF5D1B0E-9F63-4677-9D7C-015DD205D32D}">
      <dgm:prSet phldrT="[Metin]"/>
      <dgm:spPr>
        <a:solidFill>
          <a:schemeClr val="bg2">
            <a:lumMod val="9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tr-TR" dirty="0">
              <a:solidFill>
                <a:schemeClr val="tx1"/>
              </a:solidFill>
            </a:rPr>
            <a:t>Akut ve Kronik komplikasyonların belirtileri</a:t>
          </a:r>
        </a:p>
      </dgm:t>
    </dgm:pt>
    <dgm:pt modelId="{80F696FB-641E-4434-9182-5BF73201F110}" type="parTrans" cxnId="{54ECCA1B-E381-48A7-9C59-85D1DB9628C9}">
      <dgm:prSet/>
      <dgm:spPr/>
      <dgm:t>
        <a:bodyPr/>
        <a:lstStyle/>
        <a:p>
          <a:endParaRPr lang="tr-TR"/>
        </a:p>
      </dgm:t>
    </dgm:pt>
    <dgm:pt modelId="{FF71429B-D72A-4E84-A1F5-B66D380ABF58}" type="sibTrans" cxnId="{54ECCA1B-E381-48A7-9C59-85D1DB9628C9}">
      <dgm:prSet/>
      <dgm:spPr/>
      <dgm:t>
        <a:bodyPr/>
        <a:lstStyle/>
        <a:p>
          <a:endParaRPr lang="tr-TR"/>
        </a:p>
      </dgm:t>
    </dgm:pt>
    <dgm:pt modelId="{0D797B27-8907-4CBB-86DE-58114D057567}" type="pres">
      <dgm:prSet presAssocID="{B6F3B8F9-9538-424F-8883-86C7E034EB82}" presName="composite" presStyleCnt="0">
        <dgm:presLayoutVars>
          <dgm:chMax val="1"/>
          <dgm:dir/>
          <dgm:resizeHandles val="exact"/>
        </dgm:presLayoutVars>
      </dgm:prSet>
      <dgm:spPr/>
    </dgm:pt>
    <dgm:pt modelId="{88F5F843-BCD4-4EEB-A5E9-7BA4045585DF}" type="pres">
      <dgm:prSet presAssocID="{299C5F00-D35D-4846-A012-A2B2C878056F}" presName="roof" presStyleLbl="dkBgShp" presStyleIdx="0" presStyleCnt="2" custScaleY="61239" custLinFactNeighborX="-157" custLinFactNeighborY="1107"/>
      <dgm:spPr/>
    </dgm:pt>
    <dgm:pt modelId="{2BBA26A7-C278-4C67-80BE-BCB30946E163}" type="pres">
      <dgm:prSet presAssocID="{299C5F00-D35D-4846-A012-A2B2C878056F}" presName="pillars" presStyleCnt="0"/>
      <dgm:spPr/>
    </dgm:pt>
    <dgm:pt modelId="{19C1664F-8D01-4EEB-AFFA-B5B09C2A7CF7}" type="pres">
      <dgm:prSet presAssocID="{299C5F00-D35D-4846-A012-A2B2C878056F}" presName="pillar1" presStyleLbl="node1" presStyleIdx="0" presStyleCnt="4">
        <dgm:presLayoutVars>
          <dgm:bulletEnabled val="1"/>
        </dgm:presLayoutVars>
      </dgm:prSet>
      <dgm:spPr/>
    </dgm:pt>
    <dgm:pt modelId="{86AC3F30-0E01-4BFE-9A52-8D02FF5FE97E}" type="pres">
      <dgm:prSet presAssocID="{2B494B21-1844-47B4-8C93-EAF5ABA1EDEC}" presName="pillarX" presStyleLbl="node1" presStyleIdx="1" presStyleCnt="4">
        <dgm:presLayoutVars>
          <dgm:bulletEnabled val="1"/>
        </dgm:presLayoutVars>
      </dgm:prSet>
      <dgm:spPr/>
    </dgm:pt>
    <dgm:pt modelId="{ED64C18F-CEA9-4066-8051-D9B47456E00D}" type="pres">
      <dgm:prSet presAssocID="{C346108E-45EB-4684-B2BD-8BE5047C27F1}" presName="pillarX" presStyleLbl="node1" presStyleIdx="2" presStyleCnt="4" custLinFactNeighborY="-312">
        <dgm:presLayoutVars>
          <dgm:bulletEnabled val="1"/>
        </dgm:presLayoutVars>
      </dgm:prSet>
      <dgm:spPr/>
    </dgm:pt>
    <dgm:pt modelId="{AF79D904-FBBA-4470-BBD1-8B92190A9B76}" type="pres">
      <dgm:prSet presAssocID="{FF5D1B0E-9F63-4677-9D7C-015DD205D32D}" presName="pillarX" presStyleLbl="node1" presStyleIdx="3" presStyleCnt="4">
        <dgm:presLayoutVars>
          <dgm:bulletEnabled val="1"/>
        </dgm:presLayoutVars>
      </dgm:prSet>
      <dgm:spPr/>
    </dgm:pt>
    <dgm:pt modelId="{4E000343-54FC-4892-93F6-77184C936287}" type="pres">
      <dgm:prSet presAssocID="{299C5F00-D35D-4846-A012-A2B2C878056F}" presName="base" presStyleLbl="dkBgShp" presStyleIdx="1" presStyleCnt="2"/>
      <dgm:spPr>
        <a:solidFill>
          <a:schemeClr val="bg1">
            <a:lumMod val="50000"/>
          </a:schemeClr>
        </a:solidFill>
      </dgm:spPr>
    </dgm:pt>
  </dgm:ptLst>
  <dgm:cxnLst>
    <dgm:cxn modelId="{5E592E0C-9AC2-466A-8F74-F37875AF6792}" type="presOf" srcId="{2B494B21-1844-47B4-8C93-EAF5ABA1EDEC}" destId="{86AC3F30-0E01-4BFE-9A52-8D02FF5FE97E}" srcOrd="0" destOrd="0" presId="urn:microsoft.com/office/officeart/2005/8/layout/hList3"/>
    <dgm:cxn modelId="{ECE6DC16-F560-479C-BC26-0F64D4E9EA20}" type="presOf" srcId="{299C5F00-D35D-4846-A012-A2B2C878056F}" destId="{88F5F843-BCD4-4EEB-A5E9-7BA4045585DF}" srcOrd="0" destOrd="0" presId="urn:microsoft.com/office/officeart/2005/8/layout/hList3"/>
    <dgm:cxn modelId="{5BC8F81A-6043-4F6E-91DA-1DF0E4E57085}" srcId="{B6F3B8F9-9538-424F-8883-86C7E034EB82}" destId="{299C5F00-D35D-4846-A012-A2B2C878056F}" srcOrd="0" destOrd="0" parTransId="{0C185335-BBB1-4070-9C63-2DB2A4FB8FD9}" sibTransId="{932C7198-ECD0-438A-A27F-A191E26EBA7C}"/>
    <dgm:cxn modelId="{54ECCA1B-E381-48A7-9C59-85D1DB9628C9}" srcId="{299C5F00-D35D-4846-A012-A2B2C878056F}" destId="{FF5D1B0E-9F63-4677-9D7C-015DD205D32D}" srcOrd="3" destOrd="0" parTransId="{80F696FB-641E-4434-9182-5BF73201F110}" sibTransId="{FF71429B-D72A-4E84-A1F5-B66D380ABF58}"/>
    <dgm:cxn modelId="{C9717B25-56E7-46DC-A520-4FECFB6719E0}" srcId="{299C5F00-D35D-4846-A012-A2B2C878056F}" destId="{C346108E-45EB-4684-B2BD-8BE5047C27F1}" srcOrd="2" destOrd="0" parTransId="{20FFDC95-C31B-48D9-A231-28F6CC5392CB}" sibTransId="{ACD37AA0-674A-495F-A8BF-6905976A5FC1}"/>
    <dgm:cxn modelId="{8C851A29-9B54-4A2A-8251-469EA8C11333}" srcId="{299C5F00-D35D-4846-A012-A2B2C878056F}" destId="{B78EB8FD-08D9-4849-A77F-7154F8D489DF}" srcOrd="0" destOrd="0" parTransId="{02A32227-C254-47FF-A93D-23284A649C31}" sibTransId="{D3090746-2477-4217-883B-A91AB4042B9D}"/>
    <dgm:cxn modelId="{24366B32-6473-4B7B-9E16-C3702803EF74}" srcId="{299C5F00-D35D-4846-A012-A2B2C878056F}" destId="{2B494B21-1844-47B4-8C93-EAF5ABA1EDEC}" srcOrd="1" destOrd="0" parTransId="{C7B6C32D-A337-4E4D-B7EC-92ED798EB062}" sibTransId="{A095BCCE-CD21-462B-B117-60FF2A92CD1C}"/>
    <dgm:cxn modelId="{FC4D1938-F8C1-48EB-8CA7-DA6FD3C1FEC4}" type="presOf" srcId="{C346108E-45EB-4684-B2BD-8BE5047C27F1}" destId="{ED64C18F-CEA9-4066-8051-D9B47456E00D}" srcOrd="0" destOrd="0" presId="urn:microsoft.com/office/officeart/2005/8/layout/hList3"/>
    <dgm:cxn modelId="{840FA545-F0C0-49AB-BDE3-79CF9F04885D}" type="presOf" srcId="{FF5D1B0E-9F63-4677-9D7C-015DD205D32D}" destId="{AF79D904-FBBA-4470-BBD1-8B92190A9B76}" srcOrd="0" destOrd="0" presId="urn:microsoft.com/office/officeart/2005/8/layout/hList3"/>
    <dgm:cxn modelId="{00AF516B-4816-4023-83B9-F5501472DB0A}" type="presOf" srcId="{B78EB8FD-08D9-4849-A77F-7154F8D489DF}" destId="{19C1664F-8D01-4EEB-AFFA-B5B09C2A7CF7}" srcOrd="0" destOrd="0" presId="urn:microsoft.com/office/officeart/2005/8/layout/hList3"/>
    <dgm:cxn modelId="{B2C7EE94-79EE-452A-B6E4-9263816FFEA8}" type="presOf" srcId="{B6F3B8F9-9538-424F-8883-86C7E034EB82}" destId="{0D797B27-8907-4CBB-86DE-58114D057567}" srcOrd="0" destOrd="0" presId="urn:microsoft.com/office/officeart/2005/8/layout/hList3"/>
    <dgm:cxn modelId="{607C51BE-46C3-4C8C-9435-3312E43D0C34}" type="presParOf" srcId="{0D797B27-8907-4CBB-86DE-58114D057567}" destId="{88F5F843-BCD4-4EEB-A5E9-7BA4045585DF}" srcOrd="0" destOrd="0" presId="urn:microsoft.com/office/officeart/2005/8/layout/hList3"/>
    <dgm:cxn modelId="{0052EE21-7934-4570-BB9B-454DE81BFF22}" type="presParOf" srcId="{0D797B27-8907-4CBB-86DE-58114D057567}" destId="{2BBA26A7-C278-4C67-80BE-BCB30946E163}" srcOrd="1" destOrd="0" presId="urn:microsoft.com/office/officeart/2005/8/layout/hList3"/>
    <dgm:cxn modelId="{14D773CF-3E7D-48DE-8D65-B21A32813987}" type="presParOf" srcId="{2BBA26A7-C278-4C67-80BE-BCB30946E163}" destId="{19C1664F-8D01-4EEB-AFFA-B5B09C2A7CF7}" srcOrd="0" destOrd="0" presId="urn:microsoft.com/office/officeart/2005/8/layout/hList3"/>
    <dgm:cxn modelId="{21ECD979-B02B-41B8-88ED-D0AE273100B5}" type="presParOf" srcId="{2BBA26A7-C278-4C67-80BE-BCB30946E163}" destId="{86AC3F30-0E01-4BFE-9A52-8D02FF5FE97E}" srcOrd="1" destOrd="0" presId="urn:microsoft.com/office/officeart/2005/8/layout/hList3"/>
    <dgm:cxn modelId="{03307D06-2D30-47D1-BABF-328D86B6B8E5}" type="presParOf" srcId="{2BBA26A7-C278-4C67-80BE-BCB30946E163}" destId="{ED64C18F-CEA9-4066-8051-D9B47456E00D}" srcOrd="2" destOrd="0" presId="urn:microsoft.com/office/officeart/2005/8/layout/hList3"/>
    <dgm:cxn modelId="{6A0A23B3-3DAE-43CB-BEC3-C0753F2D4556}" type="presParOf" srcId="{2BBA26A7-C278-4C67-80BE-BCB30946E163}" destId="{AF79D904-FBBA-4470-BBD1-8B92190A9B76}" srcOrd="3" destOrd="0" presId="urn:microsoft.com/office/officeart/2005/8/layout/hList3"/>
    <dgm:cxn modelId="{657CE0DD-2284-42C2-B7A4-604DAE1F6F21}" type="presParOf" srcId="{0D797B27-8907-4CBB-86DE-58114D057567}" destId="{4E000343-54FC-4892-93F6-77184C93628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E274C7-EAF9-49F4-9796-3517075AED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000CA5-3A75-4486-B9B8-85F3217E8562}">
      <dgm:prSet/>
      <dgm:spPr/>
      <dgm:t>
        <a:bodyPr/>
        <a:lstStyle/>
        <a:p>
          <a:r>
            <a:rPr lang="tr-TR"/>
            <a:t>Bireyin yaşı,</a:t>
          </a:r>
          <a:endParaRPr lang="en-US"/>
        </a:p>
      </dgm:t>
    </dgm:pt>
    <dgm:pt modelId="{63DD9F05-F48A-4FFA-A47E-E3EE94A1A351}" type="parTrans" cxnId="{DF508211-4361-41DB-9486-242689DCBAEC}">
      <dgm:prSet/>
      <dgm:spPr/>
      <dgm:t>
        <a:bodyPr/>
        <a:lstStyle/>
        <a:p>
          <a:endParaRPr lang="en-US"/>
        </a:p>
      </dgm:t>
    </dgm:pt>
    <dgm:pt modelId="{3441D21A-ED32-4A44-8962-970A98E3131A}" type="sibTrans" cxnId="{DF508211-4361-41DB-9486-242689DCBAEC}">
      <dgm:prSet/>
      <dgm:spPr/>
      <dgm:t>
        <a:bodyPr/>
        <a:lstStyle/>
        <a:p>
          <a:endParaRPr lang="en-US"/>
        </a:p>
      </dgm:t>
    </dgm:pt>
    <dgm:pt modelId="{DFC885F8-0CB8-4306-AA41-8E9EAA276BD1}">
      <dgm:prSet/>
      <dgm:spPr/>
      <dgm:t>
        <a:bodyPr/>
        <a:lstStyle/>
        <a:p>
          <a:r>
            <a:rPr lang="tr-TR"/>
            <a:t>Kronik hastalık varlığı,</a:t>
          </a:r>
          <a:endParaRPr lang="en-US"/>
        </a:p>
      </dgm:t>
    </dgm:pt>
    <dgm:pt modelId="{D07F6FB5-6874-4E6A-8C22-4FB7FB31B092}" type="parTrans" cxnId="{1140F1CE-3116-4057-89A4-F06166362934}">
      <dgm:prSet/>
      <dgm:spPr/>
      <dgm:t>
        <a:bodyPr/>
        <a:lstStyle/>
        <a:p>
          <a:endParaRPr lang="en-US"/>
        </a:p>
      </dgm:t>
    </dgm:pt>
    <dgm:pt modelId="{A0421FB6-84C8-48A5-A308-81FA606541AD}" type="sibTrans" cxnId="{1140F1CE-3116-4057-89A4-F06166362934}">
      <dgm:prSet/>
      <dgm:spPr/>
      <dgm:t>
        <a:bodyPr/>
        <a:lstStyle/>
        <a:p>
          <a:endParaRPr lang="en-US"/>
        </a:p>
      </dgm:t>
    </dgm:pt>
    <dgm:pt modelId="{9333ABAA-1F0F-4AC7-AD33-34B4EDC3E5EA}">
      <dgm:prSet/>
      <dgm:spPr/>
      <dgm:t>
        <a:bodyPr/>
        <a:lstStyle/>
        <a:p>
          <a:r>
            <a:rPr lang="tr-TR" dirty="0"/>
            <a:t>Diyabete bağlı komplikasyon oluşumu,</a:t>
          </a:r>
          <a:endParaRPr lang="en-US" dirty="0"/>
        </a:p>
      </dgm:t>
    </dgm:pt>
    <dgm:pt modelId="{4CC9851D-402A-4C0A-B84F-513CC1E0BFF3}" type="parTrans" cxnId="{0803FFBC-5FBA-406C-91CD-E298659DD2FF}">
      <dgm:prSet/>
      <dgm:spPr/>
      <dgm:t>
        <a:bodyPr/>
        <a:lstStyle/>
        <a:p>
          <a:endParaRPr lang="en-US"/>
        </a:p>
      </dgm:t>
    </dgm:pt>
    <dgm:pt modelId="{20E977E2-5B6D-4E5B-8EEC-4FA02462577A}" type="sibTrans" cxnId="{0803FFBC-5FBA-406C-91CD-E298659DD2FF}">
      <dgm:prSet/>
      <dgm:spPr/>
      <dgm:t>
        <a:bodyPr/>
        <a:lstStyle/>
        <a:p>
          <a:endParaRPr lang="en-US"/>
        </a:p>
      </dgm:t>
    </dgm:pt>
    <dgm:pt modelId="{EFE20086-A0A2-4645-BB5B-9CAB46182754}">
      <dgm:prSet/>
      <dgm:spPr/>
      <dgm:t>
        <a:bodyPr/>
        <a:lstStyle/>
        <a:p>
          <a:r>
            <a:rPr lang="tr-TR"/>
            <a:t>Diyabetin tipi,</a:t>
          </a:r>
          <a:endParaRPr lang="en-US"/>
        </a:p>
      </dgm:t>
    </dgm:pt>
    <dgm:pt modelId="{3675C775-0B1E-41A0-8509-A9CF380C5ACF}" type="parTrans" cxnId="{6335BDEE-343B-418C-AA35-ABB6C19396E5}">
      <dgm:prSet/>
      <dgm:spPr/>
      <dgm:t>
        <a:bodyPr/>
        <a:lstStyle/>
        <a:p>
          <a:endParaRPr lang="en-US"/>
        </a:p>
      </dgm:t>
    </dgm:pt>
    <dgm:pt modelId="{5D4793B9-95A7-4347-A1AC-D2D63D4FF9A4}" type="sibTrans" cxnId="{6335BDEE-343B-418C-AA35-ABB6C19396E5}">
      <dgm:prSet/>
      <dgm:spPr/>
      <dgm:t>
        <a:bodyPr/>
        <a:lstStyle/>
        <a:p>
          <a:endParaRPr lang="en-US"/>
        </a:p>
      </dgm:t>
    </dgm:pt>
    <dgm:pt modelId="{369E0BB4-CF4D-4CC3-A8D6-790A0BE2761A}">
      <dgm:prSet/>
      <dgm:spPr/>
      <dgm:t>
        <a:bodyPr/>
        <a:lstStyle/>
        <a:p>
          <a:r>
            <a:rPr lang="tr-TR"/>
            <a:t>Gebe olma durumu,</a:t>
          </a:r>
          <a:endParaRPr lang="en-US"/>
        </a:p>
      </dgm:t>
    </dgm:pt>
    <dgm:pt modelId="{ACAD004F-A34E-4DFD-BC9D-DBFE6D06CCDF}" type="parTrans" cxnId="{256E3BBC-2548-4F6E-B138-6DBF9BA3D7BB}">
      <dgm:prSet/>
      <dgm:spPr/>
      <dgm:t>
        <a:bodyPr/>
        <a:lstStyle/>
        <a:p>
          <a:endParaRPr lang="en-US"/>
        </a:p>
      </dgm:t>
    </dgm:pt>
    <dgm:pt modelId="{1FC9DEB1-8239-4C53-9C1F-E380B743D289}" type="sibTrans" cxnId="{256E3BBC-2548-4F6E-B138-6DBF9BA3D7BB}">
      <dgm:prSet/>
      <dgm:spPr/>
      <dgm:t>
        <a:bodyPr/>
        <a:lstStyle/>
        <a:p>
          <a:endParaRPr lang="en-US"/>
        </a:p>
      </dgm:t>
    </dgm:pt>
    <dgm:pt modelId="{5F7451B3-66C2-477D-B575-D1630CF0CA2C}" type="pres">
      <dgm:prSet presAssocID="{B9E274C7-EAF9-49F4-9796-3517075AED25}" presName="linear" presStyleCnt="0">
        <dgm:presLayoutVars>
          <dgm:animLvl val="lvl"/>
          <dgm:resizeHandles val="exact"/>
        </dgm:presLayoutVars>
      </dgm:prSet>
      <dgm:spPr/>
    </dgm:pt>
    <dgm:pt modelId="{06F52347-61D0-4972-A6B3-D90C7CF93E76}" type="pres">
      <dgm:prSet presAssocID="{9F000CA5-3A75-4486-B9B8-85F3217E856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C0E2241-0DFA-4B96-BF74-09DBD23E53DB}" type="pres">
      <dgm:prSet presAssocID="{3441D21A-ED32-4A44-8962-970A98E3131A}" presName="spacer" presStyleCnt="0"/>
      <dgm:spPr/>
    </dgm:pt>
    <dgm:pt modelId="{BB109330-D556-45BB-83DB-DAD6EE80D784}" type="pres">
      <dgm:prSet presAssocID="{DFC885F8-0CB8-4306-AA41-8E9EAA276BD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8AF1864-8390-426C-BAEA-C9222B74E841}" type="pres">
      <dgm:prSet presAssocID="{A0421FB6-84C8-48A5-A308-81FA606541AD}" presName="spacer" presStyleCnt="0"/>
      <dgm:spPr/>
    </dgm:pt>
    <dgm:pt modelId="{12F5476F-9851-4B76-A6AC-C5AD9639EBA3}" type="pres">
      <dgm:prSet presAssocID="{9333ABAA-1F0F-4AC7-AD33-34B4EDC3E5E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C3CCE3A-FAE5-4823-B93B-0DE59C0638C6}" type="pres">
      <dgm:prSet presAssocID="{20E977E2-5B6D-4E5B-8EEC-4FA02462577A}" presName="spacer" presStyleCnt="0"/>
      <dgm:spPr/>
    </dgm:pt>
    <dgm:pt modelId="{456D78A4-0B04-4B4D-9A6D-37222E73FFED}" type="pres">
      <dgm:prSet presAssocID="{EFE20086-A0A2-4645-BB5B-9CAB4618275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0CD8B6B-15B8-426E-A82F-467E3D914C47}" type="pres">
      <dgm:prSet presAssocID="{5D4793B9-95A7-4347-A1AC-D2D63D4FF9A4}" presName="spacer" presStyleCnt="0"/>
      <dgm:spPr/>
    </dgm:pt>
    <dgm:pt modelId="{B4D26A4F-2D53-4F5F-940B-F8DBB5ACA114}" type="pres">
      <dgm:prSet presAssocID="{369E0BB4-CF4D-4CC3-A8D6-790A0BE2761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2A4D506-F021-4372-8B83-AC27059D491E}" type="presOf" srcId="{EFE20086-A0A2-4645-BB5B-9CAB46182754}" destId="{456D78A4-0B04-4B4D-9A6D-37222E73FFED}" srcOrd="0" destOrd="0" presId="urn:microsoft.com/office/officeart/2005/8/layout/vList2"/>
    <dgm:cxn modelId="{DF508211-4361-41DB-9486-242689DCBAEC}" srcId="{B9E274C7-EAF9-49F4-9796-3517075AED25}" destId="{9F000CA5-3A75-4486-B9B8-85F3217E8562}" srcOrd="0" destOrd="0" parTransId="{63DD9F05-F48A-4FFA-A47E-E3EE94A1A351}" sibTransId="{3441D21A-ED32-4A44-8962-970A98E3131A}"/>
    <dgm:cxn modelId="{2C254836-5AAA-43DD-BC17-8EB3645288D2}" type="presOf" srcId="{9F000CA5-3A75-4486-B9B8-85F3217E8562}" destId="{06F52347-61D0-4972-A6B3-D90C7CF93E76}" srcOrd="0" destOrd="0" presId="urn:microsoft.com/office/officeart/2005/8/layout/vList2"/>
    <dgm:cxn modelId="{7350C844-E47B-4C31-9C06-ACB61FFD2055}" type="presOf" srcId="{B9E274C7-EAF9-49F4-9796-3517075AED25}" destId="{5F7451B3-66C2-477D-B575-D1630CF0CA2C}" srcOrd="0" destOrd="0" presId="urn:microsoft.com/office/officeart/2005/8/layout/vList2"/>
    <dgm:cxn modelId="{256E3BBC-2548-4F6E-B138-6DBF9BA3D7BB}" srcId="{B9E274C7-EAF9-49F4-9796-3517075AED25}" destId="{369E0BB4-CF4D-4CC3-A8D6-790A0BE2761A}" srcOrd="4" destOrd="0" parTransId="{ACAD004F-A34E-4DFD-BC9D-DBFE6D06CCDF}" sibTransId="{1FC9DEB1-8239-4C53-9C1F-E380B743D289}"/>
    <dgm:cxn modelId="{0803FFBC-5FBA-406C-91CD-E298659DD2FF}" srcId="{B9E274C7-EAF9-49F4-9796-3517075AED25}" destId="{9333ABAA-1F0F-4AC7-AD33-34B4EDC3E5EA}" srcOrd="2" destOrd="0" parTransId="{4CC9851D-402A-4C0A-B84F-513CC1E0BFF3}" sibTransId="{20E977E2-5B6D-4E5B-8EEC-4FA02462577A}"/>
    <dgm:cxn modelId="{FA52FAC8-2FD0-4BBA-8B28-A2D750570078}" type="presOf" srcId="{9333ABAA-1F0F-4AC7-AD33-34B4EDC3E5EA}" destId="{12F5476F-9851-4B76-A6AC-C5AD9639EBA3}" srcOrd="0" destOrd="0" presId="urn:microsoft.com/office/officeart/2005/8/layout/vList2"/>
    <dgm:cxn modelId="{1140F1CE-3116-4057-89A4-F06166362934}" srcId="{B9E274C7-EAF9-49F4-9796-3517075AED25}" destId="{DFC885F8-0CB8-4306-AA41-8E9EAA276BD1}" srcOrd="1" destOrd="0" parTransId="{D07F6FB5-6874-4E6A-8C22-4FB7FB31B092}" sibTransId="{A0421FB6-84C8-48A5-A308-81FA606541AD}"/>
    <dgm:cxn modelId="{CAE9ECDF-8FBE-47A0-B0A4-FC5B8880E970}" type="presOf" srcId="{DFC885F8-0CB8-4306-AA41-8E9EAA276BD1}" destId="{BB109330-D556-45BB-83DB-DAD6EE80D784}" srcOrd="0" destOrd="0" presId="urn:microsoft.com/office/officeart/2005/8/layout/vList2"/>
    <dgm:cxn modelId="{49C525EC-81ED-4578-A9C1-50DBD4A6C29D}" type="presOf" srcId="{369E0BB4-CF4D-4CC3-A8D6-790A0BE2761A}" destId="{B4D26A4F-2D53-4F5F-940B-F8DBB5ACA114}" srcOrd="0" destOrd="0" presId="urn:microsoft.com/office/officeart/2005/8/layout/vList2"/>
    <dgm:cxn modelId="{6335BDEE-343B-418C-AA35-ABB6C19396E5}" srcId="{B9E274C7-EAF9-49F4-9796-3517075AED25}" destId="{EFE20086-A0A2-4645-BB5B-9CAB46182754}" srcOrd="3" destOrd="0" parTransId="{3675C775-0B1E-41A0-8509-A9CF380C5ACF}" sibTransId="{5D4793B9-95A7-4347-A1AC-D2D63D4FF9A4}"/>
    <dgm:cxn modelId="{CE7FE923-A00C-4701-BDCA-02EB5E685C0F}" type="presParOf" srcId="{5F7451B3-66C2-477D-B575-D1630CF0CA2C}" destId="{06F52347-61D0-4972-A6B3-D90C7CF93E76}" srcOrd="0" destOrd="0" presId="urn:microsoft.com/office/officeart/2005/8/layout/vList2"/>
    <dgm:cxn modelId="{EA09005B-0CD1-403D-8315-F05AFBB1AC06}" type="presParOf" srcId="{5F7451B3-66C2-477D-B575-D1630CF0CA2C}" destId="{2C0E2241-0DFA-4B96-BF74-09DBD23E53DB}" srcOrd="1" destOrd="0" presId="urn:microsoft.com/office/officeart/2005/8/layout/vList2"/>
    <dgm:cxn modelId="{7C1054EC-E77C-4CD6-A6DB-EAD9DC894500}" type="presParOf" srcId="{5F7451B3-66C2-477D-B575-D1630CF0CA2C}" destId="{BB109330-D556-45BB-83DB-DAD6EE80D784}" srcOrd="2" destOrd="0" presId="urn:microsoft.com/office/officeart/2005/8/layout/vList2"/>
    <dgm:cxn modelId="{7C0ED3FB-62A7-4588-BB85-478D4217CF5D}" type="presParOf" srcId="{5F7451B3-66C2-477D-B575-D1630CF0CA2C}" destId="{88AF1864-8390-426C-BAEA-C9222B74E841}" srcOrd="3" destOrd="0" presId="urn:microsoft.com/office/officeart/2005/8/layout/vList2"/>
    <dgm:cxn modelId="{67A91F86-EFF5-424A-A4D8-04F638CC7570}" type="presParOf" srcId="{5F7451B3-66C2-477D-B575-D1630CF0CA2C}" destId="{12F5476F-9851-4B76-A6AC-C5AD9639EBA3}" srcOrd="4" destOrd="0" presId="urn:microsoft.com/office/officeart/2005/8/layout/vList2"/>
    <dgm:cxn modelId="{CB6E7F41-20C2-46F7-B9D6-5F7555D35314}" type="presParOf" srcId="{5F7451B3-66C2-477D-B575-D1630CF0CA2C}" destId="{DC3CCE3A-FAE5-4823-B93B-0DE59C0638C6}" srcOrd="5" destOrd="0" presId="urn:microsoft.com/office/officeart/2005/8/layout/vList2"/>
    <dgm:cxn modelId="{3A5B0C0C-BC4A-4AB0-8162-1CF23CFE44F2}" type="presParOf" srcId="{5F7451B3-66C2-477D-B575-D1630CF0CA2C}" destId="{456D78A4-0B04-4B4D-9A6D-37222E73FFED}" srcOrd="6" destOrd="0" presId="urn:microsoft.com/office/officeart/2005/8/layout/vList2"/>
    <dgm:cxn modelId="{DDF284F4-24BE-4145-8002-85244D1F0E07}" type="presParOf" srcId="{5F7451B3-66C2-477D-B575-D1630CF0CA2C}" destId="{B0CD8B6B-15B8-426E-A82F-467E3D914C47}" srcOrd="7" destOrd="0" presId="urn:microsoft.com/office/officeart/2005/8/layout/vList2"/>
    <dgm:cxn modelId="{D7854CCC-ECB5-4D7A-AACF-205FE4C42C5F}" type="presParOf" srcId="{5F7451B3-66C2-477D-B575-D1630CF0CA2C}" destId="{B4D26A4F-2D53-4F5F-940B-F8DBB5ACA11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96E077-8E3E-411F-92E4-7111C733808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7785B55-AF1C-41E0-A448-BE189D0CCE50}">
      <dgm:prSet phldrT="[Metin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2800" dirty="0">
              <a:solidFill>
                <a:schemeClr val="tx1"/>
              </a:solidFill>
            </a:rPr>
            <a:t>Açlık Kan Şekeri </a:t>
          </a:r>
        </a:p>
      </dgm:t>
    </dgm:pt>
    <dgm:pt modelId="{9F046086-04FD-4947-AA26-7E038A843934}" type="parTrans" cxnId="{BCD7414F-02A8-41AD-AF8A-E849423A1B67}">
      <dgm:prSet/>
      <dgm:spPr/>
      <dgm:t>
        <a:bodyPr/>
        <a:lstStyle/>
        <a:p>
          <a:endParaRPr lang="tr-TR"/>
        </a:p>
      </dgm:t>
    </dgm:pt>
    <dgm:pt modelId="{CAC1F7C1-C0C0-4590-98C1-A48DF4FB11C6}" type="sibTrans" cxnId="{BCD7414F-02A8-41AD-AF8A-E849423A1B67}">
      <dgm:prSet/>
      <dgm:spPr/>
      <dgm:t>
        <a:bodyPr/>
        <a:lstStyle/>
        <a:p>
          <a:endParaRPr lang="tr-TR"/>
        </a:p>
      </dgm:t>
    </dgm:pt>
    <dgm:pt modelId="{CA9D0E20-369D-4B90-9A1B-96BA7B963F56}">
      <dgm:prSet phldrT="[Metin]" custT="1"/>
      <dgm:spPr>
        <a:solidFill>
          <a:schemeClr val="accent2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2800" dirty="0">
              <a:solidFill>
                <a:schemeClr val="tx1"/>
              </a:solidFill>
            </a:rPr>
            <a:t>Tokluk Kan şekeri </a:t>
          </a:r>
        </a:p>
      </dgm:t>
    </dgm:pt>
    <dgm:pt modelId="{BA710293-5C97-4281-AB2D-DF0D3E93C7EA}" type="parTrans" cxnId="{49DBAD47-89C1-4557-A29B-FF1BCAA03E9F}">
      <dgm:prSet/>
      <dgm:spPr/>
      <dgm:t>
        <a:bodyPr/>
        <a:lstStyle/>
        <a:p>
          <a:endParaRPr lang="tr-TR"/>
        </a:p>
      </dgm:t>
    </dgm:pt>
    <dgm:pt modelId="{E73B03B5-8550-4D9E-BF67-732169EF04C4}" type="sibTrans" cxnId="{49DBAD47-89C1-4557-A29B-FF1BCAA03E9F}">
      <dgm:prSet/>
      <dgm:spPr/>
      <dgm:t>
        <a:bodyPr/>
        <a:lstStyle/>
        <a:p>
          <a:endParaRPr lang="tr-TR"/>
        </a:p>
      </dgm:t>
    </dgm:pt>
    <dgm:pt modelId="{85CC77AC-E8E0-4266-9507-3A89EEE4D7CE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tr-TR" sz="2800" dirty="0"/>
            <a:t>80-130mg/dl</a:t>
          </a:r>
        </a:p>
      </dgm:t>
    </dgm:pt>
    <dgm:pt modelId="{ADD98DB7-1C03-4F87-9528-1CB3073A6DD7}" type="parTrans" cxnId="{59442FDB-0C3F-4E7F-8334-30EEBE26F8BF}">
      <dgm:prSet/>
      <dgm:spPr/>
      <dgm:t>
        <a:bodyPr/>
        <a:lstStyle/>
        <a:p>
          <a:endParaRPr lang="tr-TR"/>
        </a:p>
      </dgm:t>
    </dgm:pt>
    <dgm:pt modelId="{B00BD5F2-3B64-4258-B6D7-5E8D003FFFAF}" type="sibTrans" cxnId="{59442FDB-0C3F-4E7F-8334-30EEBE26F8BF}">
      <dgm:prSet/>
      <dgm:spPr/>
      <dgm:t>
        <a:bodyPr/>
        <a:lstStyle/>
        <a:p>
          <a:endParaRPr lang="tr-TR"/>
        </a:p>
      </dgm:t>
    </dgm:pt>
    <dgm:pt modelId="{5E30583D-C500-41BE-97CC-69FD46D05F99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tr-TR" sz="2800" dirty="0"/>
            <a:t>160mg/dl</a:t>
          </a:r>
        </a:p>
      </dgm:t>
    </dgm:pt>
    <dgm:pt modelId="{52C97B7F-DAE6-4BDD-B852-872793E5CEE1}" type="parTrans" cxnId="{0A68D3FD-1236-417C-BAEC-C7096EA23517}">
      <dgm:prSet/>
      <dgm:spPr/>
      <dgm:t>
        <a:bodyPr/>
        <a:lstStyle/>
        <a:p>
          <a:endParaRPr lang="tr-TR"/>
        </a:p>
      </dgm:t>
    </dgm:pt>
    <dgm:pt modelId="{ABB645A2-8E4C-451E-A8F7-5F1E8D548A3D}" type="sibTrans" cxnId="{0A68D3FD-1236-417C-BAEC-C7096EA23517}">
      <dgm:prSet/>
      <dgm:spPr/>
      <dgm:t>
        <a:bodyPr/>
        <a:lstStyle/>
        <a:p>
          <a:endParaRPr lang="tr-TR"/>
        </a:p>
      </dgm:t>
    </dgm:pt>
    <dgm:pt modelId="{6FF44F68-7997-46EA-8BB5-08D26E488F8C}" type="pres">
      <dgm:prSet presAssocID="{1F96E077-8E3E-411F-92E4-7111C733808D}" presName="linear" presStyleCnt="0">
        <dgm:presLayoutVars>
          <dgm:dir/>
          <dgm:animLvl val="lvl"/>
          <dgm:resizeHandles val="exact"/>
        </dgm:presLayoutVars>
      </dgm:prSet>
      <dgm:spPr/>
    </dgm:pt>
    <dgm:pt modelId="{001122E4-FF05-491F-AD04-38F48E6099D0}" type="pres">
      <dgm:prSet presAssocID="{C7785B55-AF1C-41E0-A448-BE189D0CCE50}" presName="parentLin" presStyleCnt="0"/>
      <dgm:spPr/>
    </dgm:pt>
    <dgm:pt modelId="{276AE735-0DDD-47B6-AF17-FE5C938FCC28}" type="pres">
      <dgm:prSet presAssocID="{C7785B55-AF1C-41E0-A448-BE189D0CCE50}" presName="parentLeftMargin" presStyleLbl="node1" presStyleIdx="0" presStyleCnt="2"/>
      <dgm:spPr/>
    </dgm:pt>
    <dgm:pt modelId="{F31604BD-D81D-46E9-AB07-FA322BCFF427}" type="pres">
      <dgm:prSet presAssocID="{C7785B55-AF1C-41E0-A448-BE189D0CCE50}" presName="parentText" presStyleLbl="node1" presStyleIdx="0" presStyleCnt="2" custLinFactNeighborX="-1812" custLinFactNeighborY="8297">
        <dgm:presLayoutVars>
          <dgm:chMax val="0"/>
          <dgm:bulletEnabled val="1"/>
        </dgm:presLayoutVars>
      </dgm:prSet>
      <dgm:spPr/>
    </dgm:pt>
    <dgm:pt modelId="{5C2D1D99-C4D4-4B76-B8DD-2014D2E12030}" type="pres">
      <dgm:prSet presAssocID="{C7785B55-AF1C-41E0-A448-BE189D0CCE50}" presName="negativeSpace" presStyleCnt="0"/>
      <dgm:spPr/>
    </dgm:pt>
    <dgm:pt modelId="{A24B247E-4238-49E2-AEEB-8B4B83B8DD8B}" type="pres">
      <dgm:prSet presAssocID="{C7785B55-AF1C-41E0-A448-BE189D0CCE50}" presName="childText" presStyleLbl="conFgAcc1" presStyleIdx="0" presStyleCnt="2">
        <dgm:presLayoutVars>
          <dgm:bulletEnabled val="1"/>
        </dgm:presLayoutVars>
      </dgm:prSet>
      <dgm:spPr/>
    </dgm:pt>
    <dgm:pt modelId="{876010D2-452D-42EA-A451-961D1CAFF840}" type="pres">
      <dgm:prSet presAssocID="{CAC1F7C1-C0C0-4590-98C1-A48DF4FB11C6}" presName="spaceBetweenRectangles" presStyleCnt="0"/>
      <dgm:spPr/>
    </dgm:pt>
    <dgm:pt modelId="{43452ACD-B259-45FC-AD6B-DB5F4B7CB368}" type="pres">
      <dgm:prSet presAssocID="{CA9D0E20-369D-4B90-9A1B-96BA7B963F56}" presName="parentLin" presStyleCnt="0"/>
      <dgm:spPr/>
    </dgm:pt>
    <dgm:pt modelId="{7082FD5F-B0F4-41F6-A26F-AAB44D8B79B6}" type="pres">
      <dgm:prSet presAssocID="{CA9D0E20-369D-4B90-9A1B-96BA7B963F56}" presName="parentLeftMargin" presStyleLbl="node1" presStyleIdx="0" presStyleCnt="2"/>
      <dgm:spPr/>
    </dgm:pt>
    <dgm:pt modelId="{F07590EA-D28A-4170-A6CC-64820569C4DC}" type="pres">
      <dgm:prSet presAssocID="{CA9D0E20-369D-4B90-9A1B-96BA7B963F5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898F8E4-88BF-4793-8328-393F4E0447B0}" type="pres">
      <dgm:prSet presAssocID="{CA9D0E20-369D-4B90-9A1B-96BA7B963F56}" presName="negativeSpace" presStyleCnt="0"/>
      <dgm:spPr/>
    </dgm:pt>
    <dgm:pt modelId="{F8099B60-91B0-4122-8FF4-34A7D115ECD0}" type="pres">
      <dgm:prSet presAssocID="{CA9D0E20-369D-4B90-9A1B-96BA7B963F5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43CB10A-0A3F-41B9-BF33-460D622EACFA}" type="presOf" srcId="{CA9D0E20-369D-4B90-9A1B-96BA7B963F56}" destId="{F07590EA-D28A-4170-A6CC-64820569C4DC}" srcOrd="1" destOrd="0" presId="urn:microsoft.com/office/officeart/2005/8/layout/list1"/>
    <dgm:cxn modelId="{BCB9911A-29E8-4A6F-8C76-9CF2625FFA78}" type="presOf" srcId="{C7785B55-AF1C-41E0-A448-BE189D0CCE50}" destId="{F31604BD-D81D-46E9-AB07-FA322BCFF427}" srcOrd="1" destOrd="0" presId="urn:microsoft.com/office/officeart/2005/8/layout/list1"/>
    <dgm:cxn modelId="{3DB8FB25-FCB1-447E-93E8-3D200DB752CE}" type="presOf" srcId="{C7785B55-AF1C-41E0-A448-BE189D0CCE50}" destId="{276AE735-0DDD-47B6-AF17-FE5C938FCC28}" srcOrd="0" destOrd="0" presId="urn:microsoft.com/office/officeart/2005/8/layout/list1"/>
    <dgm:cxn modelId="{644DBB38-26B1-4696-B4FF-3E8A8C0DC05F}" type="presOf" srcId="{1F96E077-8E3E-411F-92E4-7111C733808D}" destId="{6FF44F68-7997-46EA-8BB5-08D26E488F8C}" srcOrd="0" destOrd="0" presId="urn:microsoft.com/office/officeart/2005/8/layout/list1"/>
    <dgm:cxn modelId="{49DBAD47-89C1-4557-A29B-FF1BCAA03E9F}" srcId="{1F96E077-8E3E-411F-92E4-7111C733808D}" destId="{CA9D0E20-369D-4B90-9A1B-96BA7B963F56}" srcOrd="1" destOrd="0" parTransId="{BA710293-5C97-4281-AB2D-DF0D3E93C7EA}" sibTransId="{E73B03B5-8550-4D9E-BF67-732169EF04C4}"/>
    <dgm:cxn modelId="{BCD7414F-02A8-41AD-AF8A-E849423A1B67}" srcId="{1F96E077-8E3E-411F-92E4-7111C733808D}" destId="{C7785B55-AF1C-41E0-A448-BE189D0CCE50}" srcOrd="0" destOrd="0" parTransId="{9F046086-04FD-4947-AA26-7E038A843934}" sibTransId="{CAC1F7C1-C0C0-4590-98C1-A48DF4FB11C6}"/>
    <dgm:cxn modelId="{67B66576-31BF-43D1-AA08-FE36DCE79C59}" type="presOf" srcId="{CA9D0E20-369D-4B90-9A1B-96BA7B963F56}" destId="{7082FD5F-B0F4-41F6-A26F-AAB44D8B79B6}" srcOrd="0" destOrd="0" presId="urn:microsoft.com/office/officeart/2005/8/layout/list1"/>
    <dgm:cxn modelId="{472A07D6-E7D9-432F-9ED1-3F77FA347CAE}" type="presOf" srcId="{85CC77AC-E8E0-4266-9507-3A89EEE4D7CE}" destId="{A24B247E-4238-49E2-AEEB-8B4B83B8DD8B}" srcOrd="0" destOrd="0" presId="urn:microsoft.com/office/officeart/2005/8/layout/list1"/>
    <dgm:cxn modelId="{59442FDB-0C3F-4E7F-8334-30EEBE26F8BF}" srcId="{C7785B55-AF1C-41E0-A448-BE189D0CCE50}" destId="{85CC77AC-E8E0-4266-9507-3A89EEE4D7CE}" srcOrd="0" destOrd="0" parTransId="{ADD98DB7-1C03-4F87-9528-1CB3073A6DD7}" sibTransId="{B00BD5F2-3B64-4258-B6D7-5E8D003FFFAF}"/>
    <dgm:cxn modelId="{9D1A14FA-EA4C-4863-8A6C-92FF9527EBAF}" type="presOf" srcId="{5E30583D-C500-41BE-97CC-69FD46D05F99}" destId="{F8099B60-91B0-4122-8FF4-34A7D115ECD0}" srcOrd="0" destOrd="0" presId="urn:microsoft.com/office/officeart/2005/8/layout/list1"/>
    <dgm:cxn modelId="{0A68D3FD-1236-417C-BAEC-C7096EA23517}" srcId="{CA9D0E20-369D-4B90-9A1B-96BA7B963F56}" destId="{5E30583D-C500-41BE-97CC-69FD46D05F99}" srcOrd="0" destOrd="0" parTransId="{52C97B7F-DAE6-4BDD-B852-872793E5CEE1}" sibTransId="{ABB645A2-8E4C-451E-A8F7-5F1E8D548A3D}"/>
    <dgm:cxn modelId="{1A215978-9D6B-4E03-8EF9-FE85D2673FA2}" type="presParOf" srcId="{6FF44F68-7997-46EA-8BB5-08D26E488F8C}" destId="{001122E4-FF05-491F-AD04-38F48E6099D0}" srcOrd="0" destOrd="0" presId="urn:microsoft.com/office/officeart/2005/8/layout/list1"/>
    <dgm:cxn modelId="{BF9BBD72-9CFD-4E67-9907-B0CC02699D8F}" type="presParOf" srcId="{001122E4-FF05-491F-AD04-38F48E6099D0}" destId="{276AE735-0DDD-47B6-AF17-FE5C938FCC28}" srcOrd="0" destOrd="0" presId="urn:microsoft.com/office/officeart/2005/8/layout/list1"/>
    <dgm:cxn modelId="{BB0DB63B-435A-4C0A-A4E9-AF35EBE9C34B}" type="presParOf" srcId="{001122E4-FF05-491F-AD04-38F48E6099D0}" destId="{F31604BD-D81D-46E9-AB07-FA322BCFF427}" srcOrd="1" destOrd="0" presId="urn:microsoft.com/office/officeart/2005/8/layout/list1"/>
    <dgm:cxn modelId="{DA41D418-6273-4CFD-AA1D-4FE4A577948A}" type="presParOf" srcId="{6FF44F68-7997-46EA-8BB5-08D26E488F8C}" destId="{5C2D1D99-C4D4-4B76-B8DD-2014D2E12030}" srcOrd="1" destOrd="0" presId="urn:microsoft.com/office/officeart/2005/8/layout/list1"/>
    <dgm:cxn modelId="{5DC1CACC-2786-4A5D-94AF-9F4967F985E9}" type="presParOf" srcId="{6FF44F68-7997-46EA-8BB5-08D26E488F8C}" destId="{A24B247E-4238-49E2-AEEB-8B4B83B8DD8B}" srcOrd="2" destOrd="0" presId="urn:microsoft.com/office/officeart/2005/8/layout/list1"/>
    <dgm:cxn modelId="{6DB47C7D-07A6-4AD7-BB63-178D0B83FC75}" type="presParOf" srcId="{6FF44F68-7997-46EA-8BB5-08D26E488F8C}" destId="{876010D2-452D-42EA-A451-961D1CAFF840}" srcOrd="3" destOrd="0" presId="urn:microsoft.com/office/officeart/2005/8/layout/list1"/>
    <dgm:cxn modelId="{A6CB8CC3-5592-45BD-9E45-94A74B64B882}" type="presParOf" srcId="{6FF44F68-7997-46EA-8BB5-08D26E488F8C}" destId="{43452ACD-B259-45FC-AD6B-DB5F4B7CB368}" srcOrd="4" destOrd="0" presId="urn:microsoft.com/office/officeart/2005/8/layout/list1"/>
    <dgm:cxn modelId="{3D507D2A-EE2A-4CAD-A785-67F59F3D518D}" type="presParOf" srcId="{43452ACD-B259-45FC-AD6B-DB5F4B7CB368}" destId="{7082FD5F-B0F4-41F6-A26F-AAB44D8B79B6}" srcOrd="0" destOrd="0" presId="urn:microsoft.com/office/officeart/2005/8/layout/list1"/>
    <dgm:cxn modelId="{AB9A2987-814A-43EF-A5EA-3E3F9CEA88A5}" type="presParOf" srcId="{43452ACD-B259-45FC-AD6B-DB5F4B7CB368}" destId="{F07590EA-D28A-4170-A6CC-64820569C4DC}" srcOrd="1" destOrd="0" presId="urn:microsoft.com/office/officeart/2005/8/layout/list1"/>
    <dgm:cxn modelId="{990B72F7-7C22-4D00-9CF9-4EFBD7352B07}" type="presParOf" srcId="{6FF44F68-7997-46EA-8BB5-08D26E488F8C}" destId="{8898F8E4-88BF-4793-8328-393F4E0447B0}" srcOrd="5" destOrd="0" presId="urn:microsoft.com/office/officeart/2005/8/layout/list1"/>
    <dgm:cxn modelId="{D57488D1-72D8-418D-AD8F-BD5E0D7C07F4}" type="presParOf" srcId="{6FF44F68-7997-46EA-8BB5-08D26E488F8C}" destId="{F8099B60-91B0-4122-8FF4-34A7D115ECD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DF47AD-C53D-4849-8DE9-AEEA661A1CA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F2B28D0-21B1-46F7-8E8D-DD026A483F51}">
      <dgm:prSet/>
      <dgm:spPr/>
      <dgm:t>
        <a:bodyPr/>
        <a:lstStyle/>
        <a:p>
          <a:r>
            <a:rPr lang="tr-TR"/>
            <a:t>Tedavisini doğru olarak uygulayıp uygulamadığını,</a:t>
          </a:r>
          <a:endParaRPr lang="en-US"/>
        </a:p>
      </dgm:t>
    </dgm:pt>
    <dgm:pt modelId="{87990991-F61C-4109-97D2-AA1E9D518CD6}" type="parTrans" cxnId="{5DA2DF31-B396-42AA-A6F7-4B098D4CFA23}">
      <dgm:prSet/>
      <dgm:spPr/>
      <dgm:t>
        <a:bodyPr/>
        <a:lstStyle/>
        <a:p>
          <a:endParaRPr lang="en-US"/>
        </a:p>
      </dgm:t>
    </dgm:pt>
    <dgm:pt modelId="{B2050A61-94D8-43FA-8C13-177D5FE210E6}" type="sibTrans" cxnId="{5DA2DF31-B396-42AA-A6F7-4B098D4CFA23}">
      <dgm:prSet/>
      <dgm:spPr/>
      <dgm:t>
        <a:bodyPr/>
        <a:lstStyle/>
        <a:p>
          <a:endParaRPr lang="en-US"/>
        </a:p>
      </dgm:t>
    </dgm:pt>
    <dgm:pt modelId="{BCF22BB7-2120-42DD-9578-7F698FED2453}">
      <dgm:prSet/>
      <dgm:spPr/>
      <dgm:t>
        <a:bodyPr/>
        <a:lstStyle/>
        <a:p>
          <a:r>
            <a:rPr lang="tr-TR"/>
            <a:t>Hipoglisemi ve hiperglisemi ataklarının belirlenmesi ve müdahalesini,</a:t>
          </a:r>
          <a:endParaRPr lang="en-US"/>
        </a:p>
      </dgm:t>
    </dgm:pt>
    <dgm:pt modelId="{5637B9D6-86D7-48B5-B92F-A7D256231760}" type="parTrans" cxnId="{D58E72A9-3FB6-4D8E-A170-3B47ED5534B5}">
      <dgm:prSet/>
      <dgm:spPr/>
      <dgm:t>
        <a:bodyPr/>
        <a:lstStyle/>
        <a:p>
          <a:endParaRPr lang="en-US"/>
        </a:p>
      </dgm:t>
    </dgm:pt>
    <dgm:pt modelId="{61D1305D-9BE0-46CD-8F51-0577D2461D1B}" type="sibTrans" cxnId="{D58E72A9-3FB6-4D8E-A170-3B47ED5534B5}">
      <dgm:prSet/>
      <dgm:spPr/>
      <dgm:t>
        <a:bodyPr/>
        <a:lstStyle/>
        <a:p>
          <a:endParaRPr lang="en-US"/>
        </a:p>
      </dgm:t>
    </dgm:pt>
    <dgm:pt modelId="{DFABF191-4D4C-4631-868E-444D6B55949B}">
      <dgm:prSet/>
      <dgm:spPr/>
      <dgm:t>
        <a:bodyPr/>
        <a:lstStyle/>
        <a:p>
          <a:r>
            <a:rPr lang="tr-TR"/>
            <a:t>Beslenme ve egzersizin tedavisindeki önemini,</a:t>
          </a:r>
          <a:endParaRPr lang="en-US"/>
        </a:p>
      </dgm:t>
    </dgm:pt>
    <dgm:pt modelId="{63DA53E7-DD02-40B5-909C-2C723E0AC51D}" type="parTrans" cxnId="{06F56151-ADC3-439D-8A97-DADDB28E2E9B}">
      <dgm:prSet/>
      <dgm:spPr/>
      <dgm:t>
        <a:bodyPr/>
        <a:lstStyle/>
        <a:p>
          <a:endParaRPr lang="en-US"/>
        </a:p>
      </dgm:t>
    </dgm:pt>
    <dgm:pt modelId="{1DEF54B1-EA0C-4274-8553-86F81D191AC8}" type="sibTrans" cxnId="{06F56151-ADC3-439D-8A97-DADDB28E2E9B}">
      <dgm:prSet/>
      <dgm:spPr/>
      <dgm:t>
        <a:bodyPr/>
        <a:lstStyle/>
        <a:p>
          <a:endParaRPr lang="en-US"/>
        </a:p>
      </dgm:t>
    </dgm:pt>
    <dgm:pt modelId="{6395E1F2-F3BD-4E73-ABD9-69241105045C}">
      <dgm:prSet/>
      <dgm:spPr/>
      <dgm:t>
        <a:bodyPr/>
        <a:lstStyle/>
        <a:p>
          <a:r>
            <a:rPr lang="tr-TR"/>
            <a:t>Diyabetli bireyin eğitim ihtiyacını,</a:t>
          </a:r>
          <a:endParaRPr lang="en-US"/>
        </a:p>
      </dgm:t>
    </dgm:pt>
    <dgm:pt modelId="{D08681D4-C902-49B1-AF7C-BF762383FF74}" type="parTrans" cxnId="{96D13B06-B4AB-407A-942F-D45615CF348B}">
      <dgm:prSet/>
      <dgm:spPr/>
      <dgm:t>
        <a:bodyPr/>
        <a:lstStyle/>
        <a:p>
          <a:endParaRPr lang="en-US"/>
        </a:p>
      </dgm:t>
    </dgm:pt>
    <dgm:pt modelId="{9C473ACC-53A2-4A4A-964F-539586E243F4}" type="sibTrans" cxnId="{96D13B06-B4AB-407A-942F-D45615CF348B}">
      <dgm:prSet/>
      <dgm:spPr/>
      <dgm:t>
        <a:bodyPr/>
        <a:lstStyle/>
        <a:p>
          <a:endParaRPr lang="en-US"/>
        </a:p>
      </dgm:t>
    </dgm:pt>
    <dgm:pt modelId="{50F4632E-9650-463C-9DBC-434A574D1360}">
      <dgm:prSet/>
      <dgm:spPr/>
      <dgm:t>
        <a:bodyPr/>
        <a:lstStyle/>
        <a:p>
          <a:r>
            <a:rPr lang="tr-TR"/>
            <a:t>Diyabete bağlı komplikasyonların geciktirilmesi ve önlenmesini,</a:t>
          </a:r>
          <a:endParaRPr lang="en-US"/>
        </a:p>
      </dgm:t>
    </dgm:pt>
    <dgm:pt modelId="{0C6FC12A-A6CD-4369-B267-BE1CCA6A19F2}" type="parTrans" cxnId="{081AE426-5C7A-4D8C-B306-E3FB0C5D3FD5}">
      <dgm:prSet/>
      <dgm:spPr/>
      <dgm:t>
        <a:bodyPr/>
        <a:lstStyle/>
        <a:p>
          <a:endParaRPr lang="en-US"/>
        </a:p>
      </dgm:t>
    </dgm:pt>
    <dgm:pt modelId="{10FFE3DF-F0A5-48B7-84DB-BF4007A74EF1}" type="sibTrans" cxnId="{081AE426-5C7A-4D8C-B306-E3FB0C5D3FD5}">
      <dgm:prSet/>
      <dgm:spPr/>
      <dgm:t>
        <a:bodyPr/>
        <a:lstStyle/>
        <a:p>
          <a:endParaRPr lang="en-US"/>
        </a:p>
      </dgm:t>
    </dgm:pt>
    <dgm:pt modelId="{E4FB4EEE-2505-409F-BFFF-8C3911FB7240}">
      <dgm:prSet/>
      <dgm:spPr/>
      <dgm:t>
        <a:bodyPr/>
        <a:lstStyle/>
        <a:p>
          <a:r>
            <a:rPr lang="tr-TR"/>
            <a:t>Hastane yatışının azalmasını sağlar.</a:t>
          </a:r>
          <a:endParaRPr lang="en-US"/>
        </a:p>
      </dgm:t>
    </dgm:pt>
    <dgm:pt modelId="{B9A5C53F-2509-43A9-AE35-CD35E3A78C66}" type="parTrans" cxnId="{455B856D-0CC7-4733-8FD9-971FBB740BC7}">
      <dgm:prSet/>
      <dgm:spPr/>
      <dgm:t>
        <a:bodyPr/>
        <a:lstStyle/>
        <a:p>
          <a:endParaRPr lang="en-US"/>
        </a:p>
      </dgm:t>
    </dgm:pt>
    <dgm:pt modelId="{221F4FDA-D1E6-4C53-B43C-1BB0EBF03F40}" type="sibTrans" cxnId="{455B856D-0CC7-4733-8FD9-971FBB740BC7}">
      <dgm:prSet/>
      <dgm:spPr/>
      <dgm:t>
        <a:bodyPr/>
        <a:lstStyle/>
        <a:p>
          <a:endParaRPr lang="en-US"/>
        </a:p>
      </dgm:t>
    </dgm:pt>
    <dgm:pt modelId="{BBC6284B-B86B-4C7B-AD93-BD972F89B4FA}" type="pres">
      <dgm:prSet presAssocID="{02DF47AD-C53D-4849-8DE9-AEEA661A1CAF}" presName="vert0" presStyleCnt="0">
        <dgm:presLayoutVars>
          <dgm:dir/>
          <dgm:animOne val="branch"/>
          <dgm:animLvl val="lvl"/>
        </dgm:presLayoutVars>
      </dgm:prSet>
      <dgm:spPr/>
    </dgm:pt>
    <dgm:pt modelId="{1549007A-5AC1-46E5-869A-F2900DED4286}" type="pres">
      <dgm:prSet presAssocID="{DF2B28D0-21B1-46F7-8E8D-DD026A483F51}" presName="thickLine" presStyleLbl="alignNode1" presStyleIdx="0" presStyleCnt="6"/>
      <dgm:spPr/>
    </dgm:pt>
    <dgm:pt modelId="{8ADC4FA1-256F-4C4D-89F2-80FA4CC68771}" type="pres">
      <dgm:prSet presAssocID="{DF2B28D0-21B1-46F7-8E8D-DD026A483F51}" presName="horz1" presStyleCnt="0"/>
      <dgm:spPr/>
    </dgm:pt>
    <dgm:pt modelId="{A5C65DAA-3C57-4583-95E2-01BF8F4D58F5}" type="pres">
      <dgm:prSet presAssocID="{DF2B28D0-21B1-46F7-8E8D-DD026A483F51}" presName="tx1" presStyleLbl="revTx" presStyleIdx="0" presStyleCnt="6"/>
      <dgm:spPr/>
    </dgm:pt>
    <dgm:pt modelId="{2666CF2E-26AC-4290-ACB2-8597DE604EC6}" type="pres">
      <dgm:prSet presAssocID="{DF2B28D0-21B1-46F7-8E8D-DD026A483F51}" presName="vert1" presStyleCnt="0"/>
      <dgm:spPr/>
    </dgm:pt>
    <dgm:pt modelId="{8913EE9C-C925-48AE-AC40-B143AB5B4288}" type="pres">
      <dgm:prSet presAssocID="{BCF22BB7-2120-42DD-9578-7F698FED2453}" presName="thickLine" presStyleLbl="alignNode1" presStyleIdx="1" presStyleCnt="6"/>
      <dgm:spPr/>
    </dgm:pt>
    <dgm:pt modelId="{6D99A4AF-6839-47D0-ABFF-B62AF40E6B6E}" type="pres">
      <dgm:prSet presAssocID="{BCF22BB7-2120-42DD-9578-7F698FED2453}" presName="horz1" presStyleCnt="0"/>
      <dgm:spPr/>
    </dgm:pt>
    <dgm:pt modelId="{B3B7AD97-7568-42A0-8B63-6C3D83D83A06}" type="pres">
      <dgm:prSet presAssocID="{BCF22BB7-2120-42DD-9578-7F698FED2453}" presName="tx1" presStyleLbl="revTx" presStyleIdx="1" presStyleCnt="6"/>
      <dgm:spPr/>
    </dgm:pt>
    <dgm:pt modelId="{A12E6243-431A-4D58-9358-107ED58BD07C}" type="pres">
      <dgm:prSet presAssocID="{BCF22BB7-2120-42DD-9578-7F698FED2453}" presName="vert1" presStyleCnt="0"/>
      <dgm:spPr/>
    </dgm:pt>
    <dgm:pt modelId="{0CC040E5-5897-4CC0-BAAA-F3D76A06CAF8}" type="pres">
      <dgm:prSet presAssocID="{DFABF191-4D4C-4631-868E-444D6B55949B}" presName="thickLine" presStyleLbl="alignNode1" presStyleIdx="2" presStyleCnt="6"/>
      <dgm:spPr/>
    </dgm:pt>
    <dgm:pt modelId="{701F524C-780A-4046-88DB-4CBB1FF643CA}" type="pres">
      <dgm:prSet presAssocID="{DFABF191-4D4C-4631-868E-444D6B55949B}" presName="horz1" presStyleCnt="0"/>
      <dgm:spPr/>
    </dgm:pt>
    <dgm:pt modelId="{EB4FDB91-329F-4498-A2B6-EBAB0162CE6A}" type="pres">
      <dgm:prSet presAssocID="{DFABF191-4D4C-4631-868E-444D6B55949B}" presName="tx1" presStyleLbl="revTx" presStyleIdx="2" presStyleCnt="6"/>
      <dgm:spPr/>
    </dgm:pt>
    <dgm:pt modelId="{DDD76C9F-39DC-43DD-9124-D52C2D7E8175}" type="pres">
      <dgm:prSet presAssocID="{DFABF191-4D4C-4631-868E-444D6B55949B}" presName="vert1" presStyleCnt="0"/>
      <dgm:spPr/>
    </dgm:pt>
    <dgm:pt modelId="{EE748AE7-46B6-477E-A742-E2475F797BE9}" type="pres">
      <dgm:prSet presAssocID="{6395E1F2-F3BD-4E73-ABD9-69241105045C}" presName="thickLine" presStyleLbl="alignNode1" presStyleIdx="3" presStyleCnt="6"/>
      <dgm:spPr/>
    </dgm:pt>
    <dgm:pt modelId="{AC26AE8B-B7D5-4D1A-817F-E1169C2B5BE1}" type="pres">
      <dgm:prSet presAssocID="{6395E1F2-F3BD-4E73-ABD9-69241105045C}" presName="horz1" presStyleCnt="0"/>
      <dgm:spPr/>
    </dgm:pt>
    <dgm:pt modelId="{9E8F035C-4500-421D-8858-4BA11400105E}" type="pres">
      <dgm:prSet presAssocID="{6395E1F2-F3BD-4E73-ABD9-69241105045C}" presName="tx1" presStyleLbl="revTx" presStyleIdx="3" presStyleCnt="6"/>
      <dgm:spPr/>
    </dgm:pt>
    <dgm:pt modelId="{53137794-75A8-4A80-9F20-4CD5D0EC01DF}" type="pres">
      <dgm:prSet presAssocID="{6395E1F2-F3BD-4E73-ABD9-69241105045C}" presName="vert1" presStyleCnt="0"/>
      <dgm:spPr/>
    </dgm:pt>
    <dgm:pt modelId="{4C17D17B-54B4-47D5-9B8C-6023FF42E697}" type="pres">
      <dgm:prSet presAssocID="{50F4632E-9650-463C-9DBC-434A574D1360}" presName="thickLine" presStyleLbl="alignNode1" presStyleIdx="4" presStyleCnt="6"/>
      <dgm:spPr/>
    </dgm:pt>
    <dgm:pt modelId="{E6E2A6B7-FFE6-4512-B510-9A74C45AC1C1}" type="pres">
      <dgm:prSet presAssocID="{50F4632E-9650-463C-9DBC-434A574D1360}" presName="horz1" presStyleCnt="0"/>
      <dgm:spPr/>
    </dgm:pt>
    <dgm:pt modelId="{2863B305-0DB5-416E-925D-99EFCA6E205F}" type="pres">
      <dgm:prSet presAssocID="{50F4632E-9650-463C-9DBC-434A574D1360}" presName="tx1" presStyleLbl="revTx" presStyleIdx="4" presStyleCnt="6"/>
      <dgm:spPr/>
    </dgm:pt>
    <dgm:pt modelId="{3D843041-DA84-4FB2-ABCD-1EB755B4D798}" type="pres">
      <dgm:prSet presAssocID="{50F4632E-9650-463C-9DBC-434A574D1360}" presName="vert1" presStyleCnt="0"/>
      <dgm:spPr/>
    </dgm:pt>
    <dgm:pt modelId="{588448C6-3CB3-4E52-82AA-09960BF02840}" type="pres">
      <dgm:prSet presAssocID="{E4FB4EEE-2505-409F-BFFF-8C3911FB7240}" presName="thickLine" presStyleLbl="alignNode1" presStyleIdx="5" presStyleCnt="6"/>
      <dgm:spPr/>
    </dgm:pt>
    <dgm:pt modelId="{FBA6A9D1-EA75-4FEA-B00A-FAD6006346E1}" type="pres">
      <dgm:prSet presAssocID="{E4FB4EEE-2505-409F-BFFF-8C3911FB7240}" presName="horz1" presStyleCnt="0"/>
      <dgm:spPr/>
    </dgm:pt>
    <dgm:pt modelId="{E42C9B3C-0BDF-4637-A771-6562B7793BFD}" type="pres">
      <dgm:prSet presAssocID="{E4FB4EEE-2505-409F-BFFF-8C3911FB7240}" presName="tx1" presStyleLbl="revTx" presStyleIdx="5" presStyleCnt="6"/>
      <dgm:spPr/>
    </dgm:pt>
    <dgm:pt modelId="{69F2714D-6E72-43AE-8D4A-DB596BD4A03A}" type="pres">
      <dgm:prSet presAssocID="{E4FB4EEE-2505-409F-BFFF-8C3911FB7240}" presName="vert1" presStyleCnt="0"/>
      <dgm:spPr/>
    </dgm:pt>
  </dgm:ptLst>
  <dgm:cxnLst>
    <dgm:cxn modelId="{96D13B06-B4AB-407A-942F-D45615CF348B}" srcId="{02DF47AD-C53D-4849-8DE9-AEEA661A1CAF}" destId="{6395E1F2-F3BD-4E73-ABD9-69241105045C}" srcOrd="3" destOrd="0" parTransId="{D08681D4-C902-49B1-AF7C-BF762383FF74}" sibTransId="{9C473ACC-53A2-4A4A-964F-539586E243F4}"/>
    <dgm:cxn modelId="{081AE426-5C7A-4D8C-B306-E3FB0C5D3FD5}" srcId="{02DF47AD-C53D-4849-8DE9-AEEA661A1CAF}" destId="{50F4632E-9650-463C-9DBC-434A574D1360}" srcOrd="4" destOrd="0" parTransId="{0C6FC12A-A6CD-4369-B267-BE1CCA6A19F2}" sibTransId="{10FFE3DF-F0A5-48B7-84DB-BF4007A74EF1}"/>
    <dgm:cxn modelId="{5DA2DF31-B396-42AA-A6F7-4B098D4CFA23}" srcId="{02DF47AD-C53D-4849-8DE9-AEEA661A1CAF}" destId="{DF2B28D0-21B1-46F7-8E8D-DD026A483F51}" srcOrd="0" destOrd="0" parTransId="{87990991-F61C-4109-97D2-AA1E9D518CD6}" sibTransId="{B2050A61-94D8-43FA-8C13-177D5FE210E6}"/>
    <dgm:cxn modelId="{03A9674D-F625-462D-8E05-0D9B30AB5177}" type="presOf" srcId="{BCF22BB7-2120-42DD-9578-7F698FED2453}" destId="{B3B7AD97-7568-42A0-8B63-6C3D83D83A06}" srcOrd="0" destOrd="0" presId="urn:microsoft.com/office/officeart/2008/layout/LinedList"/>
    <dgm:cxn modelId="{455B856D-0CC7-4733-8FD9-971FBB740BC7}" srcId="{02DF47AD-C53D-4849-8DE9-AEEA661A1CAF}" destId="{E4FB4EEE-2505-409F-BFFF-8C3911FB7240}" srcOrd="5" destOrd="0" parTransId="{B9A5C53F-2509-43A9-AE35-CD35E3A78C66}" sibTransId="{221F4FDA-D1E6-4C53-B43C-1BB0EBF03F40}"/>
    <dgm:cxn modelId="{844C066E-3CFF-47F7-A40E-4D2C72B81EB8}" type="presOf" srcId="{50F4632E-9650-463C-9DBC-434A574D1360}" destId="{2863B305-0DB5-416E-925D-99EFCA6E205F}" srcOrd="0" destOrd="0" presId="urn:microsoft.com/office/officeart/2008/layout/LinedList"/>
    <dgm:cxn modelId="{06F56151-ADC3-439D-8A97-DADDB28E2E9B}" srcId="{02DF47AD-C53D-4849-8DE9-AEEA661A1CAF}" destId="{DFABF191-4D4C-4631-868E-444D6B55949B}" srcOrd="2" destOrd="0" parTransId="{63DA53E7-DD02-40B5-909C-2C723E0AC51D}" sibTransId="{1DEF54B1-EA0C-4274-8553-86F81D191AC8}"/>
    <dgm:cxn modelId="{73A8F78B-63B8-4C27-ABE9-9D1C070FD6EF}" type="presOf" srcId="{DFABF191-4D4C-4631-868E-444D6B55949B}" destId="{EB4FDB91-329F-4498-A2B6-EBAB0162CE6A}" srcOrd="0" destOrd="0" presId="urn:microsoft.com/office/officeart/2008/layout/LinedList"/>
    <dgm:cxn modelId="{D58E72A9-3FB6-4D8E-A170-3B47ED5534B5}" srcId="{02DF47AD-C53D-4849-8DE9-AEEA661A1CAF}" destId="{BCF22BB7-2120-42DD-9578-7F698FED2453}" srcOrd="1" destOrd="0" parTransId="{5637B9D6-86D7-48B5-B92F-A7D256231760}" sibTransId="{61D1305D-9BE0-46CD-8F51-0577D2461D1B}"/>
    <dgm:cxn modelId="{E081ACB5-C650-475F-AA30-518CBE906AE4}" type="presOf" srcId="{DF2B28D0-21B1-46F7-8E8D-DD026A483F51}" destId="{A5C65DAA-3C57-4583-95E2-01BF8F4D58F5}" srcOrd="0" destOrd="0" presId="urn:microsoft.com/office/officeart/2008/layout/LinedList"/>
    <dgm:cxn modelId="{6A5363C8-F13F-4DBC-B62A-68DAF9F69CF3}" type="presOf" srcId="{02DF47AD-C53D-4849-8DE9-AEEA661A1CAF}" destId="{BBC6284B-B86B-4C7B-AD93-BD972F89B4FA}" srcOrd="0" destOrd="0" presId="urn:microsoft.com/office/officeart/2008/layout/LinedList"/>
    <dgm:cxn modelId="{2675D6CE-505B-4C8B-9200-A3D2108C1DBA}" type="presOf" srcId="{6395E1F2-F3BD-4E73-ABD9-69241105045C}" destId="{9E8F035C-4500-421D-8858-4BA11400105E}" srcOrd="0" destOrd="0" presId="urn:microsoft.com/office/officeart/2008/layout/LinedList"/>
    <dgm:cxn modelId="{2E58B2D0-5F71-4896-A1F9-D47194A45F8A}" type="presOf" srcId="{E4FB4EEE-2505-409F-BFFF-8C3911FB7240}" destId="{E42C9B3C-0BDF-4637-A771-6562B7793BFD}" srcOrd="0" destOrd="0" presId="urn:microsoft.com/office/officeart/2008/layout/LinedList"/>
    <dgm:cxn modelId="{78C09F7C-5C87-471E-A46C-1EE2A091FB1E}" type="presParOf" srcId="{BBC6284B-B86B-4C7B-AD93-BD972F89B4FA}" destId="{1549007A-5AC1-46E5-869A-F2900DED4286}" srcOrd="0" destOrd="0" presId="urn:microsoft.com/office/officeart/2008/layout/LinedList"/>
    <dgm:cxn modelId="{9BCF7851-0230-451D-8106-8873AEDF58E3}" type="presParOf" srcId="{BBC6284B-B86B-4C7B-AD93-BD972F89B4FA}" destId="{8ADC4FA1-256F-4C4D-89F2-80FA4CC68771}" srcOrd="1" destOrd="0" presId="urn:microsoft.com/office/officeart/2008/layout/LinedList"/>
    <dgm:cxn modelId="{A91EB1AE-FD35-45B9-9B1D-D7B1F945E8D0}" type="presParOf" srcId="{8ADC4FA1-256F-4C4D-89F2-80FA4CC68771}" destId="{A5C65DAA-3C57-4583-95E2-01BF8F4D58F5}" srcOrd="0" destOrd="0" presId="urn:microsoft.com/office/officeart/2008/layout/LinedList"/>
    <dgm:cxn modelId="{7713955D-D0F2-4451-8498-57435DEE3BA6}" type="presParOf" srcId="{8ADC4FA1-256F-4C4D-89F2-80FA4CC68771}" destId="{2666CF2E-26AC-4290-ACB2-8597DE604EC6}" srcOrd="1" destOrd="0" presId="urn:microsoft.com/office/officeart/2008/layout/LinedList"/>
    <dgm:cxn modelId="{3F6AD82E-2FD5-4E56-8033-7A705E3CDC0A}" type="presParOf" srcId="{BBC6284B-B86B-4C7B-AD93-BD972F89B4FA}" destId="{8913EE9C-C925-48AE-AC40-B143AB5B4288}" srcOrd="2" destOrd="0" presId="urn:microsoft.com/office/officeart/2008/layout/LinedList"/>
    <dgm:cxn modelId="{EE362D8E-6159-4543-A7D1-E38929656CA1}" type="presParOf" srcId="{BBC6284B-B86B-4C7B-AD93-BD972F89B4FA}" destId="{6D99A4AF-6839-47D0-ABFF-B62AF40E6B6E}" srcOrd="3" destOrd="0" presId="urn:microsoft.com/office/officeart/2008/layout/LinedList"/>
    <dgm:cxn modelId="{2DF85EE7-5B65-4765-A635-76BF38D0C139}" type="presParOf" srcId="{6D99A4AF-6839-47D0-ABFF-B62AF40E6B6E}" destId="{B3B7AD97-7568-42A0-8B63-6C3D83D83A06}" srcOrd="0" destOrd="0" presId="urn:microsoft.com/office/officeart/2008/layout/LinedList"/>
    <dgm:cxn modelId="{E6FE55D3-1217-4FA1-9967-99DE668D6855}" type="presParOf" srcId="{6D99A4AF-6839-47D0-ABFF-B62AF40E6B6E}" destId="{A12E6243-431A-4D58-9358-107ED58BD07C}" srcOrd="1" destOrd="0" presId="urn:microsoft.com/office/officeart/2008/layout/LinedList"/>
    <dgm:cxn modelId="{53BFED8B-3EB2-40DD-84C1-89174F96A812}" type="presParOf" srcId="{BBC6284B-B86B-4C7B-AD93-BD972F89B4FA}" destId="{0CC040E5-5897-4CC0-BAAA-F3D76A06CAF8}" srcOrd="4" destOrd="0" presId="urn:microsoft.com/office/officeart/2008/layout/LinedList"/>
    <dgm:cxn modelId="{BE48D51B-EF52-4BFC-AE2A-A9F6E237B7CE}" type="presParOf" srcId="{BBC6284B-B86B-4C7B-AD93-BD972F89B4FA}" destId="{701F524C-780A-4046-88DB-4CBB1FF643CA}" srcOrd="5" destOrd="0" presId="urn:microsoft.com/office/officeart/2008/layout/LinedList"/>
    <dgm:cxn modelId="{43C94CA8-BFE4-4CE8-9277-0A998C4105D3}" type="presParOf" srcId="{701F524C-780A-4046-88DB-4CBB1FF643CA}" destId="{EB4FDB91-329F-4498-A2B6-EBAB0162CE6A}" srcOrd="0" destOrd="0" presId="urn:microsoft.com/office/officeart/2008/layout/LinedList"/>
    <dgm:cxn modelId="{14F5EC2F-EC70-43FE-9ADA-F4ACB76AB4CB}" type="presParOf" srcId="{701F524C-780A-4046-88DB-4CBB1FF643CA}" destId="{DDD76C9F-39DC-43DD-9124-D52C2D7E8175}" srcOrd="1" destOrd="0" presId="urn:microsoft.com/office/officeart/2008/layout/LinedList"/>
    <dgm:cxn modelId="{38137DD4-C60E-49AA-8B34-C9C296DA2F3E}" type="presParOf" srcId="{BBC6284B-B86B-4C7B-AD93-BD972F89B4FA}" destId="{EE748AE7-46B6-477E-A742-E2475F797BE9}" srcOrd="6" destOrd="0" presId="urn:microsoft.com/office/officeart/2008/layout/LinedList"/>
    <dgm:cxn modelId="{13A4217B-30AA-40E8-BB30-E613C93E0EEB}" type="presParOf" srcId="{BBC6284B-B86B-4C7B-AD93-BD972F89B4FA}" destId="{AC26AE8B-B7D5-4D1A-817F-E1169C2B5BE1}" srcOrd="7" destOrd="0" presId="urn:microsoft.com/office/officeart/2008/layout/LinedList"/>
    <dgm:cxn modelId="{A8A07E9B-DE0A-419A-8B7E-5EC467E5F4D0}" type="presParOf" srcId="{AC26AE8B-B7D5-4D1A-817F-E1169C2B5BE1}" destId="{9E8F035C-4500-421D-8858-4BA11400105E}" srcOrd="0" destOrd="0" presId="urn:microsoft.com/office/officeart/2008/layout/LinedList"/>
    <dgm:cxn modelId="{B071C287-6A4E-41C1-AA02-CB0F8E61540D}" type="presParOf" srcId="{AC26AE8B-B7D5-4D1A-817F-E1169C2B5BE1}" destId="{53137794-75A8-4A80-9F20-4CD5D0EC01DF}" srcOrd="1" destOrd="0" presId="urn:microsoft.com/office/officeart/2008/layout/LinedList"/>
    <dgm:cxn modelId="{7B710534-B517-40C3-950F-3E8BEF229D8E}" type="presParOf" srcId="{BBC6284B-B86B-4C7B-AD93-BD972F89B4FA}" destId="{4C17D17B-54B4-47D5-9B8C-6023FF42E697}" srcOrd="8" destOrd="0" presId="urn:microsoft.com/office/officeart/2008/layout/LinedList"/>
    <dgm:cxn modelId="{6637ABE0-EE73-451D-9C67-BD260FF374FF}" type="presParOf" srcId="{BBC6284B-B86B-4C7B-AD93-BD972F89B4FA}" destId="{E6E2A6B7-FFE6-4512-B510-9A74C45AC1C1}" srcOrd="9" destOrd="0" presId="urn:microsoft.com/office/officeart/2008/layout/LinedList"/>
    <dgm:cxn modelId="{B50784A8-BF24-435E-8E1B-8D40BB67303E}" type="presParOf" srcId="{E6E2A6B7-FFE6-4512-B510-9A74C45AC1C1}" destId="{2863B305-0DB5-416E-925D-99EFCA6E205F}" srcOrd="0" destOrd="0" presId="urn:microsoft.com/office/officeart/2008/layout/LinedList"/>
    <dgm:cxn modelId="{BEE15071-F25D-4541-AD04-410D6D0190A9}" type="presParOf" srcId="{E6E2A6B7-FFE6-4512-B510-9A74C45AC1C1}" destId="{3D843041-DA84-4FB2-ABCD-1EB755B4D798}" srcOrd="1" destOrd="0" presId="urn:microsoft.com/office/officeart/2008/layout/LinedList"/>
    <dgm:cxn modelId="{950D86D0-F02C-49D8-919B-41426D47D2EB}" type="presParOf" srcId="{BBC6284B-B86B-4C7B-AD93-BD972F89B4FA}" destId="{588448C6-3CB3-4E52-82AA-09960BF02840}" srcOrd="10" destOrd="0" presId="urn:microsoft.com/office/officeart/2008/layout/LinedList"/>
    <dgm:cxn modelId="{E7E69086-0053-477D-A547-1D14E0401BFE}" type="presParOf" srcId="{BBC6284B-B86B-4C7B-AD93-BD972F89B4FA}" destId="{FBA6A9D1-EA75-4FEA-B00A-FAD6006346E1}" srcOrd="11" destOrd="0" presId="urn:microsoft.com/office/officeart/2008/layout/LinedList"/>
    <dgm:cxn modelId="{BD10E5D6-BEB8-4F5C-A661-2778FBDFC6DA}" type="presParOf" srcId="{FBA6A9D1-EA75-4FEA-B00A-FAD6006346E1}" destId="{E42C9B3C-0BDF-4637-A771-6562B7793BFD}" srcOrd="0" destOrd="0" presId="urn:microsoft.com/office/officeart/2008/layout/LinedList"/>
    <dgm:cxn modelId="{CDBCEECA-9B1A-4362-AFE8-C345700E8830}" type="presParOf" srcId="{FBA6A9D1-EA75-4FEA-B00A-FAD6006346E1}" destId="{69F2714D-6E72-43AE-8D4A-DB596BD4A03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617959-65B1-4053-91CA-B99D89961EE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6294D87-6A25-4ED7-B843-3DAF4926A203}">
      <dgm:prSet phldrT="[Metin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r-TR" sz="2400" dirty="0">
              <a:solidFill>
                <a:schemeClr val="tx1"/>
              </a:solidFill>
            </a:rPr>
            <a:t>Kan şeker ölçümü</a:t>
          </a:r>
        </a:p>
      </dgm:t>
    </dgm:pt>
    <dgm:pt modelId="{8590958C-0F5C-442B-8639-3C948A812FE8}" type="parTrans" cxnId="{BC47E80B-6503-4B02-85C5-7E7185AAE279}">
      <dgm:prSet/>
      <dgm:spPr/>
      <dgm:t>
        <a:bodyPr/>
        <a:lstStyle/>
        <a:p>
          <a:endParaRPr lang="tr-TR"/>
        </a:p>
      </dgm:t>
    </dgm:pt>
    <dgm:pt modelId="{DCD1DE95-2DF9-4EC4-A9D9-02251F69DF88}" type="sibTrans" cxnId="{BC47E80B-6503-4B02-85C5-7E7185AAE279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FE86C9DA-45A3-4A82-B53A-22E2F0CC8B77}">
      <dgm:prSet phldrT="[Metin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tr-TR" sz="2400" dirty="0">
              <a:solidFill>
                <a:schemeClr val="tx1"/>
              </a:solidFill>
            </a:rPr>
            <a:t>Yaşam kalitesini artırır, </a:t>
          </a:r>
        </a:p>
        <a:p>
          <a:pPr>
            <a:lnSpc>
              <a:spcPct val="150000"/>
            </a:lnSpc>
          </a:pPr>
          <a:r>
            <a:rPr lang="tr-TR" sz="2400" dirty="0">
              <a:solidFill>
                <a:schemeClr val="tx1"/>
              </a:solidFill>
            </a:rPr>
            <a:t>Esnek ve güvenli bir yaşam sağlar.</a:t>
          </a:r>
        </a:p>
      </dgm:t>
    </dgm:pt>
    <dgm:pt modelId="{1A0E0E07-B0F2-4F22-BF49-EC3239E455EF}" type="parTrans" cxnId="{1ED82941-36B0-45BF-88A1-52E67849132E}">
      <dgm:prSet/>
      <dgm:spPr/>
      <dgm:t>
        <a:bodyPr/>
        <a:lstStyle/>
        <a:p>
          <a:endParaRPr lang="tr-TR"/>
        </a:p>
      </dgm:t>
    </dgm:pt>
    <dgm:pt modelId="{5FA10174-9E47-4D8B-9DB5-C901BA27346E}" type="sibTrans" cxnId="{1ED82941-36B0-45BF-88A1-52E67849132E}">
      <dgm:prSet/>
      <dgm:spPr/>
      <dgm:t>
        <a:bodyPr/>
        <a:lstStyle/>
        <a:p>
          <a:endParaRPr lang="tr-TR"/>
        </a:p>
      </dgm:t>
    </dgm:pt>
    <dgm:pt modelId="{9D64E68F-867F-4748-9EF9-059629C7DDFC}" type="pres">
      <dgm:prSet presAssocID="{DE617959-65B1-4053-91CA-B99D89961EEC}" presName="Name0" presStyleCnt="0">
        <dgm:presLayoutVars>
          <dgm:dir/>
          <dgm:resizeHandles val="exact"/>
        </dgm:presLayoutVars>
      </dgm:prSet>
      <dgm:spPr/>
    </dgm:pt>
    <dgm:pt modelId="{ED02D064-8F24-4985-8CA0-DCD41D37198E}" type="pres">
      <dgm:prSet presAssocID="{46294D87-6A25-4ED7-B843-3DAF4926A203}" presName="node" presStyleLbl="node1" presStyleIdx="0" presStyleCnt="2" custScaleX="60768" custScaleY="53858" custLinFactNeighborX="1157" custLinFactNeighborY="-816">
        <dgm:presLayoutVars>
          <dgm:bulletEnabled val="1"/>
        </dgm:presLayoutVars>
      </dgm:prSet>
      <dgm:spPr/>
    </dgm:pt>
    <dgm:pt modelId="{BBAF8801-D9F9-4CA3-BA15-FFBA47B983BD}" type="pres">
      <dgm:prSet presAssocID="{DCD1DE95-2DF9-4EC4-A9D9-02251F69DF88}" presName="sibTrans" presStyleLbl="sibTrans2D1" presStyleIdx="0" presStyleCnt="1"/>
      <dgm:spPr/>
    </dgm:pt>
    <dgm:pt modelId="{89F44740-71C9-4A0A-A701-E804962D465C}" type="pres">
      <dgm:prSet presAssocID="{DCD1DE95-2DF9-4EC4-A9D9-02251F69DF88}" presName="connectorText" presStyleLbl="sibTrans2D1" presStyleIdx="0" presStyleCnt="1"/>
      <dgm:spPr/>
    </dgm:pt>
    <dgm:pt modelId="{56025E62-C915-4980-92B4-AC975DABBEBD}" type="pres">
      <dgm:prSet presAssocID="{FE86C9DA-45A3-4A82-B53A-22E2F0CC8B77}" presName="node" presStyleLbl="node1" presStyleIdx="1" presStyleCnt="2" custScaleX="66709" custScaleY="78586" custLinFactNeighborX="-18072" custLinFactNeighborY="-348">
        <dgm:presLayoutVars>
          <dgm:bulletEnabled val="1"/>
        </dgm:presLayoutVars>
      </dgm:prSet>
      <dgm:spPr/>
    </dgm:pt>
  </dgm:ptLst>
  <dgm:cxnLst>
    <dgm:cxn modelId="{BC47E80B-6503-4B02-85C5-7E7185AAE279}" srcId="{DE617959-65B1-4053-91CA-B99D89961EEC}" destId="{46294D87-6A25-4ED7-B843-3DAF4926A203}" srcOrd="0" destOrd="0" parTransId="{8590958C-0F5C-442B-8639-3C948A812FE8}" sibTransId="{DCD1DE95-2DF9-4EC4-A9D9-02251F69DF88}"/>
    <dgm:cxn modelId="{FDC6F92B-9434-40DF-9075-F39A8963E65A}" type="presOf" srcId="{DCD1DE95-2DF9-4EC4-A9D9-02251F69DF88}" destId="{89F44740-71C9-4A0A-A701-E804962D465C}" srcOrd="1" destOrd="0" presId="urn:microsoft.com/office/officeart/2005/8/layout/process1"/>
    <dgm:cxn modelId="{1ED82941-36B0-45BF-88A1-52E67849132E}" srcId="{DE617959-65B1-4053-91CA-B99D89961EEC}" destId="{FE86C9DA-45A3-4A82-B53A-22E2F0CC8B77}" srcOrd="1" destOrd="0" parTransId="{1A0E0E07-B0F2-4F22-BF49-EC3239E455EF}" sibTransId="{5FA10174-9E47-4D8B-9DB5-C901BA27346E}"/>
    <dgm:cxn modelId="{91B9CE69-6783-4800-946B-9BEFA0947A1E}" type="presOf" srcId="{DCD1DE95-2DF9-4EC4-A9D9-02251F69DF88}" destId="{BBAF8801-D9F9-4CA3-BA15-FFBA47B983BD}" srcOrd="0" destOrd="0" presId="urn:microsoft.com/office/officeart/2005/8/layout/process1"/>
    <dgm:cxn modelId="{859D81B5-BF67-423F-ABE3-02F0B1BEAF22}" type="presOf" srcId="{FE86C9DA-45A3-4A82-B53A-22E2F0CC8B77}" destId="{56025E62-C915-4980-92B4-AC975DABBEBD}" srcOrd="0" destOrd="0" presId="urn:microsoft.com/office/officeart/2005/8/layout/process1"/>
    <dgm:cxn modelId="{EB5520D0-B03A-4DAC-965C-9B5948C2173A}" type="presOf" srcId="{DE617959-65B1-4053-91CA-B99D89961EEC}" destId="{9D64E68F-867F-4748-9EF9-059629C7DDFC}" srcOrd="0" destOrd="0" presId="urn:microsoft.com/office/officeart/2005/8/layout/process1"/>
    <dgm:cxn modelId="{A9D6A1D7-7786-4101-851D-915654FB4B41}" type="presOf" srcId="{46294D87-6A25-4ED7-B843-3DAF4926A203}" destId="{ED02D064-8F24-4985-8CA0-DCD41D37198E}" srcOrd="0" destOrd="0" presId="urn:microsoft.com/office/officeart/2005/8/layout/process1"/>
    <dgm:cxn modelId="{9580CF0E-DD19-473B-93D2-4646175F2A59}" type="presParOf" srcId="{9D64E68F-867F-4748-9EF9-059629C7DDFC}" destId="{ED02D064-8F24-4985-8CA0-DCD41D37198E}" srcOrd="0" destOrd="0" presId="urn:microsoft.com/office/officeart/2005/8/layout/process1"/>
    <dgm:cxn modelId="{B6E86AF5-58D3-45C9-9D4E-AF12202746C2}" type="presParOf" srcId="{9D64E68F-867F-4748-9EF9-059629C7DDFC}" destId="{BBAF8801-D9F9-4CA3-BA15-FFBA47B983BD}" srcOrd="1" destOrd="0" presId="urn:microsoft.com/office/officeart/2005/8/layout/process1"/>
    <dgm:cxn modelId="{8120C86D-6AD0-450D-8B83-E08E4E2B0F02}" type="presParOf" srcId="{BBAF8801-D9F9-4CA3-BA15-FFBA47B983BD}" destId="{89F44740-71C9-4A0A-A701-E804962D465C}" srcOrd="0" destOrd="0" presId="urn:microsoft.com/office/officeart/2005/8/layout/process1"/>
    <dgm:cxn modelId="{3E907D1E-D5BE-4D66-AA52-A5B9B19D07BA}" type="presParOf" srcId="{9D64E68F-867F-4748-9EF9-059629C7DDFC}" destId="{56025E62-C915-4980-92B4-AC975DABBEB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4EAAD-8E61-4F85-904B-5FA262DABBD4}">
      <dsp:nvSpPr>
        <dsp:cNvPr id="0" name=""/>
        <dsp:cNvSpPr/>
      </dsp:nvSpPr>
      <dsp:spPr>
        <a:xfrm>
          <a:off x="0" y="2731658"/>
          <a:ext cx="10972800" cy="17922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-TR" sz="3200" kern="1200"/>
            <a:t>Bu izlem; </a:t>
          </a:r>
          <a:endParaRPr lang="en-US" sz="3200" kern="1200"/>
        </a:p>
      </dsp:txBody>
      <dsp:txXfrm>
        <a:off x="0" y="2731658"/>
        <a:ext cx="10972800" cy="967822"/>
      </dsp:txXfrm>
    </dsp:sp>
    <dsp:sp modelId="{F184B490-7142-45C2-9389-EEA331DF4D6D}">
      <dsp:nvSpPr>
        <dsp:cNvPr id="0" name=""/>
        <dsp:cNvSpPr/>
      </dsp:nvSpPr>
      <dsp:spPr>
        <a:xfrm>
          <a:off x="0" y="3663635"/>
          <a:ext cx="10972800" cy="82444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/>
            <a:t>Hem sağlık profesyonellerinin izlemini hem de bireyin evde kendi kendine izlemini içerir.</a:t>
          </a:r>
          <a:endParaRPr lang="en-US" sz="2400" b="1" kern="1200" dirty="0"/>
        </a:p>
      </dsp:txBody>
      <dsp:txXfrm>
        <a:off x="0" y="3663635"/>
        <a:ext cx="10972800" cy="824441"/>
      </dsp:txXfrm>
    </dsp:sp>
    <dsp:sp modelId="{C09294F8-43F5-42AA-BF4B-B4176B1382F4}">
      <dsp:nvSpPr>
        <dsp:cNvPr id="0" name=""/>
        <dsp:cNvSpPr/>
      </dsp:nvSpPr>
      <dsp:spPr>
        <a:xfrm rot="10800000">
          <a:off x="0" y="2040"/>
          <a:ext cx="10972800" cy="2756501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-TR" sz="3200" kern="1200" dirty="0"/>
            <a:t>Diyabetli bireyin günlük yaşamını tamamen sağlıklı bir birey olarak sürdürebilmesi için etkin bir şekilde izlenmesi gerekir.</a:t>
          </a:r>
          <a:endParaRPr lang="en-US" sz="3200" kern="1200" dirty="0"/>
        </a:p>
      </dsp:txBody>
      <dsp:txXfrm rot="10800000">
        <a:off x="0" y="2040"/>
        <a:ext cx="10972800" cy="17910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8986F-8E4C-4AF2-B905-8A633964F983}">
      <dsp:nvSpPr>
        <dsp:cNvPr id="0" name=""/>
        <dsp:cNvSpPr/>
      </dsp:nvSpPr>
      <dsp:spPr>
        <a:xfrm rot="5400000">
          <a:off x="6600539" y="-2675322"/>
          <a:ext cx="1100137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400" kern="1200" dirty="0"/>
            <a:t>Tedavi şekline göre haftada 3-4 kez</a:t>
          </a:r>
        </a:p>
      </dsp:txBody>
      <dsp:txXfrm rot="-5400000">
        <a:off x="3785616" y="193305"/>
        <a:ext cx="6676280" cy="992729"/>
      </dsp:txXfrm>
    </dsp:sp>
    <dsp:sp modelId="{370FDA41-7CF5-45B2-BDCC-6498590F4AC8}">
      <dsp:nvSpPr>
        <dsp:cNvPr id="0" name=""/>
        <dsp:cNvSpPr/>
      </dsp:nvSpPr>
      <dsp:spPr>
        <a:xfrm>
          <a:off x="0" y="2083"/>
          <a:ext cx="3785616" cy="137517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>
              <a:solidFill>
                <a:schemeClr val="tx1"/>
              </a:solidFill>
            </a:rPr>
            <a:t>Oral Antidiyabetik Alan Tip2 DM’ </a:t>
          </a:r>
          <a:r>
            <a:rPr lang="tr-TR" sz="3100" kern="1200" dirty="0" err="1">
              <a:solidFill>
                <a:schemeClr val="tx1"/>
              </a:solidFill>
            </a:rPr>
            <a:t>ler</a:t>
          </a:r>
          <a:r>
            <a:rPr lang="tr-TR" sz="3100" kern="1200" dirty="0">
              <a:solidFill>
                <a:schemeClr val="tx1"/>
              </a:solidFill>
            </a:rPr>
            <a:t> </a:t>
          </a:r>
        </a:p>
      </dsp:txBody>
      <dsp:txXfrm>
        <a:off x="67130" y="69213"/>
        <a:ext cx="3651356" cy="1240911"/>
      </dsp:txXfrm>
    </dsp:sp>
    <dsp:sp modelId="{B7C9FFCE-7953-4769-A2B9-90AB4C71982B}">
      <dsp:nvSpPr>
        <dsp:cNvPr id="0" name=""/>
        <dsp:cNvSpPr/>
      </dsp:nvSpPr>
      <dsp:spPr>
        <a:xfrm rot="5400000">
          <a:off x="6600539" y="-1231392"/>
          <a:ext cx="1100137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400" kern="1200" dirty="0"/>
            <a:t>Günde 1 kez değişik zamanlarda </a:t>
          </a:r>
        </a:p>
      </dsp:txBody>
      <dsp:txXfrm rot="-5400000">
        <a:off x="3785616" y="1637235"/>
        <a:ext cx="6676280" cy="992729"/>
      </dsp:txXfrm>
    </dsp:sp>
    <dsp:sp modelId="{FC25E669-4B01-49B8-BDA4-6C6174FC95BB}">
      <dsp:nvSpPr>
        <dsp:cNvPr id="0" name=""/>
        <dsp:cNvSpPr/>
      </dsp:nvSpPr>
      <dsp:spPr>
        <a:xfrm>
          <a:off x="0" y="1446014"/>
          <a:ext cx="3785616" cy="137517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>
              <a:solidFill>
                <a:schemeClr val="tx1"/>
              </a:solidFill>
            </a:rPr>
            <a:t>Tek doz insülin kullanan Tip2 DM’ </a:t>
          </a:r>
          <a:r>
            <a:rPr lang="tr-TR" sz="3100" kern="1200" dirty="0" err="1">
              <a:solidFill>
                <a:schemeClr val="tx1"/>
              </a:solidFill>
            </a:rPr>
            <a:t>ler</a:t>
          </a:r>
          <a:endParaRPr lang="tr-TR" sz="3100" kern="1200" dirty="0">
            <a:solidFill>
              <a:schemeClr val="tx1"/>
            </a:solidFill>
          </a:endParaRPr>
        </a:p>
      </dsp:txBody>
      <dsp:txXfrm>
        <a:off x="67130" y="1513144"/>
        <a:ext cx="3651356" cy="1240911"/>
      </dsp:txXfrm>
    </dsp:sp>
    <dsp:sp modelId="{7D1AFAC6-1BBE-4822-ADE4-7D226F6F2878}">
      <dsp:nvSpPr>
        <dsp:cNvPr id="0" name=""/>
        <dsp:cNvSpPr/>
      </dsp:nvSpPr>
      <dsp:spPr>
        <a:xfrm rot="5400000">
          <a:off x="6600539" y="212538"/>
          <a:ext cx="1100137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400" kern="1200" dirty="0"/>
            <a:t>Günde 3-4 kez</a:t>
          </a:r>
        </a:p>
      </dsp:txBody>
      <dsp:txXfrm rot="-5400000">
        <a:off x="3785616" y="3081165"/>
        <a:ext cx="6676280" cy="992729"/>
      </dsp:txXfrm>
    </dsp:sp>
    <dsp:sp modelId="{BAA0A509-34D6-4116-93AF-9EDAA96F89E8}">
      <dsp:nvSpPr>
        <dsp:cNvPr id="0" name=""/>
        <dsp:cNvSpPr/>
      </dsp:nvSpPr>
      <dsp:spPr>
        <a:xfrm>
          <a:off x="0" y="2889944"/>
          <a:ext cx="3785616" cy="137517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>
              <a:solidFill>
                <a:schemeClr val="tx1"/>
              </a:solidFill>
            </a:rPr>
            <a:t>Kontrolsüz Tip2 DM’ </a:t>
          </a:r>
          <a:r>
            <a:rPr lang="tr-TR" sz="3100" kern="1200" dirty="0" err="1">
              <a:solidFill>
                <a:schemeClr val="tx1"/>
              </a:solidFill>
            </a:rPr>
            <a:t>ler</a:t>
          </a:r>
          <a:r>
            <a:rPr lang="tr-TR" sz="3100" kern="1200" dirty="0">
              <a:solidFill>
                <a:schemeClr val="tx1"/>
              </a:solidFill>
            </a:rPr>
            <a:t> </a:t>
          </a:r>
        </a:p>
      </dsp:txBody>
      <dsp:txXfrm>
        <a:off x="67130" y="2957074"/>
        <a:ext cx="3651356" cy="124091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57D6D-08D2-4C41-883C-C100950C09E7}">
      <dsp:nvSpPr>
        <dsp:cNvPr id="0" name=""/>
        <dsp:cNvSpPr/>
      </dsp:nvSpPr>
      <dsp:spPr>
        <a:xfrm>
          <a:off x="0" y="394358"/>
          <a:ext cx="10515600" cy="92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99872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Günde min. 3-4 kez </a:t>
          </a:r>
        </a:p>
      </dsp:txBody>
      <dsp:txXfrm>
        <a:off x="0" y="394358"/>
        <a:ext cx="10515600" cy="926100"/>
      </dsp:txXfrm>
    </dsp:sp>
    <dsp:sp modelId="{389B291A-B7F8-41A6-BF8B-306E053CD116}">
      <dsp:nvSpPr>
        <dsp:cNvPr id="0" name=""/>
        <dsp:cNvSpPr/>
      </dsp:nvSpPr>
      <dsp:spPr>
        <a:xfrm>
          <a:off x="525780" y="52510"/>
          <a:ext cx="7360920" cy="7084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solidFill>
                <a:schemeClr val="tx1"/>
              </a:solidFill>
            </a:rPr>
            <a:t>Tip1 DM’ </a:t>
          </a:r>
          <a:r>
            <a:rPr lang="tr-TR" sz="2400" kern="1200" dirty="0" err="1">
              <a:solidFill>
                <a:schemeClr val="tx1"/>
              </a:solidFill>
            </a:rPr>
            <a:t>ler</a:t>
          </a:r>
          <a:r>
            <a:rPr lang="tr-TR" sz="2400" kern="1200" dirty="0">
              <a:solidFill>
                <a:schemeClr val="tx1"/>
              </a:solidFill>
            </a:rPr>
            <a:t> ( Bazal+</a:t>
          </a:r>
          <a:r>
            <a:rPr lang="tr-TR" sz="2400" kern="1200" dirty="0" err="1">
              <a:solidFill>
                <a:schemeClr val="tx1"/>
              </a:solidFill>
            </a:rPr>
            <a:t>Bolus</a:t>
          </a:r>
          <a:r>
            <a:rPr lang="tr-TR" sz="2400" kern="1200" dirty="0">
              <a:solidFill>
                <a:schemeClr val="tx1"/>
              </a:solidFill>
            </a:rPr>
            <a:t>)</a:t>
          </a:r>
        </a:p>
      </dsp:txBody>
      <dsp:txXfrm>
        <a:off x="560365" y="87095"/>
        <a:ext cx="7291750" cy="639310"/>
      </dsp:txXfrm>
    </dsp:sp>
    <dsp:sp modelId="{D8DEEEE1-DC83-4F66-A128-3057D4403C32}">
      <dsp:nvSpPr>
        <dsp:cNvPr id="0" name=""/>
        <dsp:cNvSpPr/>
      </dsp:nvSpPr>
      <dsp:spPr>
        <a:xfrm>
          <a:off x="0" y="1816690"/>
          <a:ext cx="10515600" cy="92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99872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Günde 3-4 kez, insülin kullanımına göre açlık ve 1.saat tokluk, gerekirse 2.saat tokluk</a:t>
          </a:r>
        </a:p>
      </dsp:txBody>
      <dsp:txXfrm>
        <a:off x="0" y="1816690"/>
        <a:ext cx="10515600" cy="926100"/>
      </dsp:txXfrm>
    </dsp:sp>
    <dsp:sp modelId="{D56D3BC9-4082-4477-9594-A98BD0F521A2}">
      <dsp:nvSpPr>
        <dsp:cNvPr id="0" name=""/>
        <dsp:cNvSpPr/>
      </dsp:nvSpPr>
      <dsp:spPr>
        <a:xfrm>
          <a:off x="525780" y="1462450"/>
          <a:ext cx="7360920" cy="7084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 err="1">
              <a:solidFill>
                <a:schemeClr val="tx1"/>
              </a:solidFill>
            </a:rPr>
            <a:t>Gestasyonel</a:t>
          </a:r>
          <a:r>
            <a:rPr lang="tr-TR" sz="2400" kern="1200" dirty="0">
              <a:solidFill>
                <a:schemeClr val="tx1"/>
              </a:solidFill>
            </a:rPr>
            <a:t> DM’ </a:t>
          </a:r>
          <a:r>
            <a:rPr lang="tr-TR" sz="2400" kern="1200" dirty="0" err="1">
              <a:solidFill>
                <a:schemeClr val="tx1"/>
              </a:solidFill>
            </a:rPr>
            <a:t>ler</a:t>
          </a:r>
          <a:r>
            <a:rPr lang="tr-TR" sz="2400" kern="1200" dirty="0">
              <a:solidFill>
                <a:schemeClr val="tx1"/>
              </a:solidFill>
            </a:rPr>
            <a:t> </a:t>
          </a:r>
        </a:p>
      </dsp:txBody>
      <dsp:txXfrm>
        <a:off x="560365" y="1497035"/>
        <a:ext cx="7291750" cy="639310"/>
      </dsp:txXfrm>
    </dsp:sp>
    <dsp:sp modelId="{A48B4750-A499-4749-9C60-35E52EF07AC4}">
      <dsp:nvSpPr>
        <dsp:cNvPr id="0" name=""/>
        <dsp:cNvSpPr/>
      </dsp:nvSpPr>
      <dsp:spPr>
        <a:xfrm>
          <a:off x="0" y="3238128"/>
          <a:ext cx="10515600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99872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Her öğün öncesi ve sonrasında , gece yatmadan önce, egzersiz öncesinde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Gerektiğinde gece ( saat 03:00-04:00 ) </a:t>
          </a:r>
        </a:p>
      </dsp:txBody>
      <dsp:txXfrm>
        <a:off x="0" y="3238128"/>
        <a:ext cx="10515600" cy="1247400"/>
      </dsp:txXfrm>
    </dsp:sp>
    <dsp:sp modelId="{71CB9B11-4AA5-4611-B5A8-2994AECA6B68}">
      <dsp:nvSpPr>
        <dsp:cNvPr id="0" name=""/>
        <dsp:cNvSpPr/>
      </dsp:nvSpPr>
      <dsp:spPr>
        <a:xfrm>
          <a:off x="525780" y="2872389"/>
          <a:ext cx="7360920" cy="7084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solidFill>
                <a:schemeClr val="tx1"/>
              </a:solidFill>
            </a:rPr>
            <a:t>İnsülin pompası kullanan diyabetliler </a:t>
          </a:r>
        </a:p>
      </dsp:txBody>
      <dsp:txXfrm>
        <a:off x="560365" y="2906974"/>
        <a:ext cx="7291750" cy="63931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8C19D-0FAD-47ED-BD0F-474ADDCDF1CC}">
      <dsp:nvSpPr>
        <dsp:cNvPr id="0" name=""/>
        <dsp:cNvSpPr/>
      </dsp:nvSpPr>
      <dsp:spPr>
        <a:xfrm>
          <a:off x="0" y="3674"/>
          <a:ext cx="109728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Hipoglisemiye karşı duyarsızlığı olan hastalarda,</a:t>
          </a:r>
          <a:endParaRPr lang="en-US" sz="2000" kern="1200"/>
        </a:p>
      </dsp:txBody>
      <dsp:txXfrm>
        <a:off x="23417" y="27091"/>
        <a:ext cx="10925966" cy="432866"/>
      </dsp:txXfrm>
    </dsp:sp>
    <dsp:sp modelId="{4080B5BD-D9C5-4074-A7B1-D1E450CAA59E}">
      <dsp:nvSpPr>
        <dsp:cNvPr id="0" name=""/>
        <dsp:cNvSpPr/>
      </dsp:nvSpPr>
      <dsp:spPr>
        <a:xfrm>
          <a:off x="0" y="540974"/>
          <a:ext cx="109728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Kan glukozunda büyük oynamalar olanlarda</a:t>
          </a:r>
          <a:endParaRPr lang="en-US" sz="2000" kern="1200"/>
        </a:p>
      </dsp:txBody>
      <dsp:txXfrm>
        <a:off x="23417" y="564391"/>
        <a:ext cx="10925966" cy="432866"/>
      </dsp:txXfrm>
    </dsp:sp>
    <dsp:sp modelId="{09B8421C-8E91-4AC7-AA2B-A38E2779AFB2}">
      <dsp:nvSpPr>
        <dsp:cNvPr id="0" name=""/>
        <dsp:cNvSpPr/>
      </dsp:nvSpPr>
      <dsp:spPr>
        <a:xfrm>
          <a:off x="0" y="1078274"/>
          <a:ext cx="109728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Gebelerde ve gebelik planlayanlarda</a:t>
          </a:r>
          <a:endParaRPr lang="en-US" sz="2000" kern="1200"/>
        </a:p>
      </dsp:txBody>
      <dsp:txXfrm>
        <a:off x="23417" y="1101691"/>
        <a:ext cx="10925966" cy="432866"/>
      </dsp:txXfrm>
    </dsp:sp>
    <dsp:sp modelId="{C9B776E5-3374-4B11-ACA3-1BF45638AFDD}">
      <dsp:nvSpPr>
        <dsp:cNvPr id="0" name=""/>
        <dsp:cNvSpPr/>
      </dsp:nvSpPr>
      <dsp:spPr>
        <a:xfrm>
          <a:off x="0" y="1615574"/>
          <a:ext cx="109728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Aktif sporcularda,</a:t>
          </a:r>
          <a:endParaRPr lang="en-US" sz="2000" kern="1200"/>
        </a:p>
      </dsp:txBody>
      <dsp:txXfrm>
        <a:off x="23417" y="1638991"/>
        <a:ext cx="10925966" cy="432866"/>
      </dsp:txXfrm>
    </dsp:sp>
    <dsp:sp modelId="{9161D43D-7285-471D-95C6-EC90D6064FD9}">
      <dsp:nvSpPr>
        <dsp:cNvPr id="0" name=""/>
        <dsp:cNvSpPr/>
      </dsp:nvSpPr>
      <dsp:spPr>
        <a:xfrm>
          <a:off x="0" y="2152874"/>
          <a:ext cx="109728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Bazı özel risk taşıyan mesleklerde</a:t>
          </a:r>
          <a:endParaRPr lang="en-US" sz="2000" kern="1200"/>
        </a:p>
      </dsp:txBody>
      <dsp:txXfrm>
        <a:off x="23417" y="2176291"/>
        <a:ext cx="10925966" cy="432866"/>
      </dsp:txXfrm>
    </dsp:sp>
    <dsp:sp modelId="{F29E7F72-96D4-49E4-AF46-06190D144262}">
      <dsp:nvSpPr>
        <dsp:cNvPr id="0" name=""/>
        <dsp:cNvSpPr/>
      </dsp:nvSpPr>
      <dsp:spPr>
        <a:xfrm>
          <a:off x="0" y="2690174"/>
          <a:ext cx="109728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Otonom nöropatisi olanlarda,</a:t>
          </a:r>
          <a:endParaRPr lang="en-US" sz="2000" kern="1200"/>
        </a:p>
      </dsp:txBody>
      <dsp:txXfrm>
        <a:off x="23417" y="2713591"/>
        <a:ext cx="10925966" cy="432866"/>
      </dsp:txXfrm>
    </dsp:sp>
    <dsp:sp modelId="{1B6E9570-EDB9-4D0F-89B4-A55AFED14DD4}">
      <dsp:nvSpPr>
        <dsp:cNvPr id="0" name=""/>
        <dsp:cNvSpPr/>
      </dsp:nvSpPr>
      <dsp:spPr>
        <a:xfrm>
          <a:off x="0" y="3227474"/>
          <a:ext cx="109728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Miyokard infarktüsü,anjiyoplasti veya koroner arter by-pass greft operasyonu geçirenlerde,</a:t>
          </a:r>
          <a:endParaRPr lang="en-US" sz="2000" kern="1200"/>
        </a:p>
      </dsp:txBody>
      <dsp:txXfrm>
        <a:off x="23417" y="3250891"/>
        <a:ext cx="10925966" cy="432866"/>
      </dsp:txXfrm>
    </dsp:sp>
    <dsp:sp modelId="{E3B067F5-16B0-4F1F-9F64-E8ECF7266069}">
      <dsp:nvSpPr>
        <dsp:cNvPr id="0" name=""/>
        <dsp:cNvSpPr/>
      </dsp:nvSpPr>
      <dsp:spPr>
        <a:xfrm>
          <a:off x="0" y="3764774"/>
          <a:ext cx="109728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Kronik böbrek yetersizliği olanlarda</a:t>
          </a:r>
          <a:endParaRPr lang="en-US" sz="2000" kern="1200"/>
        </a:p>
      </dsp:txBody>
      <dsp:txXfrm>
        <a:off x="23417" y="3788191"/>
        <a:ext cx="10925966" cy="43286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A7D1B-DF22-4ADB-AA27-C8B8BD80CEF9}">
      <dsp:nvSpPr>
        <dsp:cNvPr id="0" name=""/>
        <dsp:cNvSpPr/>
      </dsp:nvSpPr>
      <dsp:spPr>
        <a:xfrm>
          <a:off x="359636" y="11018"/>
          <a:ext cx="9796327" cy="1426718"/>
        </a:xfrm>
        <a:prstGeom prst="rightArrow">
          <a:avLst>
            <a:gd name="adj1" fmla="val 50000"/>
            <a:gd name="adj2" fmla="val 50000"/>
          </a:avLst>
        </a:prstGeom>
        <a:solidFill>
          <a:srgbClr val="CCCCF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2649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solidFill>
                <a:schemeClr val="tx1"/>
              </a:solidFill>
            </a:rPr>
            <a:t>Kan şekeri ölçümü yap</a:t>
          </a:r>
        </a:p>
      </dsp:txBody>
      <dsp:txXfrm>
        <a:off x="359636" y="367698"/>
        <a:ext cx="9439648" cy="713359"/>
      </dsp:txXfrm>
    </dsp:sp>
    <dsp:sp modelId="{A82CD18E-A3C5-4288-9843-D0A89D9BE285}">
      <dsp:nvSpPr>
        <dsp:cNvPr id="0" name=""/>
        <dsp:cNvSpPr/>
      </dsp:nvSpPr>
      <dsp:spPr>
        <a:xfrm>
          <a:off x="359636" y="1111223"/>
          <a:ext cx="3017268" cy="27483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15-20 gr </a:t>
          </a:r>
          <a:r>
            <a:rPr lang="tr-TR" sz="2000" kern="1200" dirty="0" err="1"/>
            <a:t>glukoz</a:t>
          </a:r>
          <a:r>
            <a:rPr lang="tr-TR" sz="2000" kern="1200" dirty="0"/>
            <a:t>  </a:t>
          </a:r>
        </a:p>
      </dsp:txBody>
      <dsp:txXfrm>
        <a:off x="359636" y="1111223"/>
        <a:ext cx="3017268" cy="2748385"/>
      </dsp:txXfrm>
    </dsp:sp>
    <dsp:sp modelId="{A6044567-A3C1-42A6-906C-559E3006CFD2}">
      <dsp:nvSpPr>
        <dsp:cNvPr id="0" name=""/>
        <dsp:cNvSpPr/>
      </dsp:nvSpPr>
      <dsp:spPr>
        <a:xfrm>
          <a:off x="3376905" y="494166"/>
          <a:ext cx="6779058" cy="1374957"/>
        </a:xfrm>
        <a:prstGeom prst="rightArrow">
          <a:avLst>
            <a:gd name="adj1" fmla="val 50000"/>
            <a:gd name="adj2" fmla="val 5000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2649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solidFill>
                <a:schemeClr val="tx1"/>
              </a:solidFill>
            </a:rPr>
            <a:t>Kan şeker ölçümü tekrar (15 </a:t>
          </a:r>
          <a:r>
            <a:rPr lang="tr-TR" sz="2400" kern="1200" dirty="0" err="1">
              <a:solidFill>
                <a:schemeClr val="tx1"/>
              </a:solidFill>
            </a:rPr>
            <a:t>dk</a:t>
          </a:r>
          <a:r>
            <a:rPr lang="tr-TR" sz="2400" kern="1200" dirty="0">
              <a:solidFill>
                <a:schemeClr val="tx1"/>
              </a:solidFill>
            </a:rPr>
            <a:t> sonra)</a:t>
          </a:r>
        </a:p>
      </dsp:txBody>
      <dsp:txXfrm>
        <a:off x="3376905" y="837905"/>
        <a:ext cx="6435319" cy="687479"/>
      </dsp:txXfrm>
    </dsp:sp>
    <dsp:sp modelId="{58DAE037-6AE4-4A17-AA6B-94CF6F53036F}">
      <dsp:nvSpPr>
        <dsp:cNvPr id="0" name=""/>
        <dsp:cNvSpPr/>
      </dsp:nvSpPr>
      <dsp:spPr>
        <a:xfrm>
          <a:off x="3376905" y="1586796"/>
          <a:ext cx="3017268" cy="27483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 dirty="0"/>
        </a:p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Kan şekeriniz 70mg/dl altında ise ilk aldığın </a:t>
          </a:r>
          <a:r>
            <a:rPr lang="tr-TR" sz="2000" kern="1200" dirty="0" err="1"/>
            <a:t>glukozu</a:t>
          </a:r>
          <a:r>
            <a:rPr lang="tr-TR" sz="2000" kern="1200" dirty="0"/>
            <a:t> tekrarla</a:t>
          </a:r>
        </a:p>
      </dsp:txBody>
      <dsp:txXfrm>
        <a:off x="3376905" y="1586796"/>
        <a:ext cx="3017268" cy="2748385"/>
      </dsp:txXfrm>
    </dsp:sp>
    <dsp:sp modelId="{20DCCF16-31BC-49B6-A064-15A3CDF8F94E}">
      <dsp:nvSpPr>
        <dsp:cNvPr id="0" name=""/>
        <dsp:cNvSpPr/>
      </dsp:nvSpPr>
      <dsp:spPr>
        <a:xfrm>
          <a:off x="6394173" y="962163"/>
          <a:ext cx="3761789" cy="1426718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2649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solidFill>
                <a:schemeClr val="tx1"/>
              </a:solidFill>
            </a:rPr>
            <a:t>Ana öğün yada ara öğün</a:t>
          </a:r>
        </a:p>
      </dsp:txBody>
      <dsp:txXfrm>
        <a:off x="6394173" y="1318843"/>
        <a:ext cx="3405110" cy="713359"/>
      </dsp:txXfrm>
    </dsp:sp>
    <dsp:sp modelId="{1E724A1E-B528-4088-B90F-799A600C786C}">
      <dsp:nvSpPr>
        <dsp:cNvPr id="0" name=""/>
        <dsp:cNvSpPr/>
      </dsp:nvSpPr>
      <dsp:spPr>
        <a:xfrm>
          <a:off x="6394173" y="2062369"/>
          <a:ext cx="3017268" cy="27081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 dirty="0"/>
        </a:p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 err="1"/>
            <a:t>Hipoglisemik</a:t>
          </a:r>
          <a:r>
            <a:rPr lang="tr-TR" sz="2000" kern="1200" dirty="0"/>
            <a:t> atak sonrası ½ saat içerisinde mutlaka      15-20gr KH alınmalıdır.</a:t>
          </a:r>
        </a:p>
      </dsp:txBody>
      <dsp:txXfrm>
        <a:off x="6394173" y="2062369"/>
        <a:ext cx="3017268" cy="270816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F10D9-8E02-4816-8C6F-5BE37A12DE30}">
      <dsp:nvSpPr>
        <dsp:cNvPr id="0" name=""/>
        <dsp:cNvSpPr/>
      </dsp:nvSpPr>
      <dsp:spPr>
        <a:xfrm>
          <a:off x="2094904" y="2549"/>
          <a:ext cx="6104691" cy="38764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C495C6-112D-4CC7-BFA1-C28D16DAFF72}">
      <dsp:nvSpPr>
        <dsp:cNvPr id="0" name=""/>
        <dsp:cNvSpPr/>
      </dsp:nvSpPr>
      <dsp:spPr>
        <a:xfrm>
          <a:off x="2773203" y="646933"/>
          <a:ext cx="6104691" cy="3876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500" kern="1200"/>
            <a:t>Sunumumu bitirirken;</a:t>
          </a:r>
          <a:endParaRPr lang="en-US" sz="6500" kern="1200"/>
        </a:p>
      </dsp:txBody>
      <dsp:txXfrm>
        <a:off x="2886741" y="760471"/>
        <a:ext cx="5877615" cy="364940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74E56-A320-48D8-9893-6151B0500844}">
      <dsp:nvSpPr>
        <dsp:cNvPr id="0" name=""/>
        <dsp:cNvSpPr/>
      </dsp:nvSpPr>
      <dsp:spPr>
        <a:xfrm>
          <a:off x="0" y="2429"/>
          <a:ext cx="6815667" cy="12312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6C2CD-AB84-4459-B1C5-B16E37D8864B}">
      <dsp:nvSpPr>
        <dsp:cNvPr id="0" name=""/>
        <dsp:cNvSpPr/>
      </dsp:nvSpPr>
      <dsp:spPr>
        <a:xfrm>
          <a:off x="372441" y="279451"/>
          <a:ext cx="677166" cy="6771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708B7-EF77-48E0-9665-D24311EABC06}">
      <dsp:nvSpPr>
        <dsp:cNvPr id="0" name=""/>
        <dsp:cNvSpPr/>
      </dsp:nvSpPr>
      <dsp:spPr>
        <a:xfrm>
          <a:off x="1422049" y="2429"/>
          <a:ext cx="3067050" cy="1231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303" tIns="130303" rIns="130303" bIns="13030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Kan şekeri kontrolünün iyileştirilmesi</a:t>
          </a:r>
          <a:endParaRPr lang="tr-TR" sz="2200" kern="1200" dirty="0"/>
        </a:p>
      </dsp:txBody>
      <dsp:txXfrm>
        <a:off x="1422049" y="2429"/>
        <a:ext cx="3067050" cy="1231211"/>
      </dsp:txXfrm>
    </dsp:sp>
    <dsp:sp modelId="{A700834C-2822-4721-808B-7578A971AAE1}">
      <dsp:nvSpPr>
        <dsp:cNvPr id="0" name=""/>
        <dsp:cNvSpPr/>
      </dsp:nvSpPr>
      <dsp:spPr>
        <a:xfrm>
          <a:off x="4489099" y="2429"/>
          <a:ext cx="2326567" cy="1231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303" tIns="130303" rIns="130303" bIns="130303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Anlık takip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Tedavi ayarlaması</a:t>
          </a:r>
          <a:endParaRPr lang="tr-TR" sz="1300" kern="1200" dirty="0"/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HbA1c düzeyinin iyileştirilmesi</a:t>
          </a:r>
        </a:p>
      </dsp:txBody>
      <dsp:txXfrm>
        <a:off x="4489099" y="2429"/>
        <a:ext cx="2326567" cy="1231211"/>
      </dsp:txXfrm>
    </dsp:sp>
    <dsp:sp modelId="{2C730A80-880A-4FD5-B1EE-F9EE49DEE91F}">
      <dsp:nvSpPr>
        <dsp:cNvPr id="0" name=""/>
        <dsp:cNvSpPr/>
      </dsp:nvSpPr>
      <dsp:spPr>
        <a:xfrm>
          <a:off x="0" y="1541443"/>
          <a:ext cx="6815667" cy="12312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6282D-99F4-486C-95CD-E66E1DD44EE1}">
      <dsp:nvSpPr>
        <dsp:cNvPr id="0" name=""/>
        <dsp:cNvSpPr/>
      </dsp:nvSpPr>
      <dsp:spPr>
        <a:xfrm>
          <a:off x="372441" y="1818466"/>
          <a:ext cx="677166" cy="6771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2FD1F-E2F8-41A2-AD6B-6871745A3D63}">
      <dsp:nvSpPr>
        <dsp:cNvPr id="0" name=""/>
        <dsp:cNvSpPr/>
      </dsp:nvSpPr>
      <dsp:spPr>
        <a:xfrm>
          <a:off x="1422049" y="1541443"/>
          <a:ext cx="3067050" cy="1231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303" tIns="130303" rIns="130303" bIns="13030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Komplikasyonların önlenmesi</a:t>
          </a:r>
          <a:endParaRPr lang="tr-TR" sz="2200" kern="1200" dirty="0"/>
        </a:p>
      </dsp:txBody>
      <dsp:txXfrm>
        <a:off x="1422049" y="1541443"/>
        <a:ext cx="3067050" cy="1231211"/>
      </dsp:txXfrm>
    </dsp:sp>
    <dsp:sp modelId="{1632D923-6667-4A66-9D23-20E17FB94519}">
      <dsp:nvSpPr>
        <dsp:cNvPr id="0" name=""/>
        <dsp:cNvSpPr/>
      </dsp:nvSpPr>
      <dsp:spPr>
        <a:xfrm>
          <a:off x="4489099" y="1541443"/>
          <a:ext cx="2326567" cy="1231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303" tIns="130303" rIns="130303" bIns="130303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Erken teşhis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Bilinçli sağlıklı kararlar</a:t>
          </a:r>
          <a:endParaRPr lang="tr-TR" sz="1300" kern="1200" dirty="0"/>
        </a:p>
      </dsp:txBody>
      <dsp:txXfrm>
        <a:off x="4489099" y="1541443"/>
        <a:ext cx="2326567" cy="1231211"/>
      </dsp:txXfrm>
    </dsp:sp>
    <dsp:sp modelId="{42DA5BA4-44E9-4BDC-BA70-01C2815844C4}">
      <dsp:nvSpPr>
        <dsp:cNvPr id="0" name=""/>
        <dsp:cNvSpPr/>
      </dsp:nvSpPr>
      <dsp:spPr>
        <a:xfrm>
          <a:off x="0" y="3080457"/>
          <a:ext cx="6815667" cy="12312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C27658-3B9A-41B7-AB7D-FCE5F3697E2C}">
      <dsp:nvSpPr>
        <dsp:cNvPr id="0" name=""/>
        <dsp:cNvSpPr/>
      </dsp:nvSpPr>
      <dsp:spPr>
        <a:xfrm>
          <a:off x="372441" y="3357480"/>
          <a:ext cx="677166" cy="6771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5948B-183D-4E93-9EB5-C230F5F9FAF6}">
      <dsp:nvSpPr>
        <dsp:cNvPr id="0" name=""/>
        <dsp:cNvSpPr/>
      </dsp:nvSpPr>
      <dsp:spPr>
        <a:xfrm>
          <a:off x="1422049" y="3080457"/>
          <a:ext cx="3067050" cy="1231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303" tIns="130303" rIns="130303" bIns="13030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Yaşam kalitesinin artırılması</a:t>
          </a:r>
          <a:endParaRPr lang="tr-TR" sz="2200" kern="1200" dirty="0"/>
        </a:p>
      </dsp:txBody>
      <dsp:txXfrm>
        <a:off x="1422049" y="3080457"/>
        <a:ext cx="3067050" cy="1231211"/>
      </dsp:txXfrm>
    </dsp:sp>
    <dsp:sp modelId="{179E20F3-3242-4D98-8AA9-9B34C8A5AD31}">
      <dsp:nvSpPr>
        <dsp:cNvPr id="0" name=""/>
        <dsp:cNvSpPr/>
      </dsp:nvSpPr>
      <dsp:spPr>
        <a:xfrm>
          <a:off x="4489099" y="3080457"/>
          <a:ext cx="2326567" cy="1231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303" tIns="130303" rIns="130303" bIns="130303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Bağımsızlık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Esneklik</a:t>
          </a:r>
          <a:endParaRPr lang="tr-TR" sz="1300" kern="1200" dirty="0"/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Motivasyon</a:t>
          </a:r>
          <a:endParaRPr lang="tr-TR" sz="1300" kern="1200" dirty="0"/>
        </a:p>
      </dsp:txBody>
      <dsp:txXfrm>
        <a:off x="4489099" y="3080457"/>
        <a:ext cx="2326567" cy="1231211"/>
      </dsp:txXfrm>
    </dsp:sp>
    <dsp:sp modelId="{79529D03-F5BD-4C3B-A7CE-B3546149A7DE}">
      <dsp:nvSpPr>
        <dsp:cNvPr id="0" name=""/>
        <dsp:cNvSpPr/>
      </dsp:nvSpPr>
      <dsp:spPr>
        <a:xfrm>
          <a:off x="0" y="4619472"/>
          <a:ext cx="6815667" cy="12312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9B4D3-9FE5-4E59-A99B-E6A40C305F72}">
      <dsp:nvSpPr>
        <dsp:cNvPr id="0" name=""/>
        <dsp:cNvSpPr/>
      </dsp:nvSpPr>
      <dsp:spPr>
        <a:xfrm>
          <a:off x="372441" y="4896494"/>
          <a:ext cx="677166" cy="67716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9D4C5-408F-4D48-B851-8ACABEF36DFA}">
      <dsp:nvSpPr>
        <dsp:cNvPr id="0" name=""/>
        <dsp:cNvSpPr/>
      </dsp:nvSpPr>
      <dsp:spPr>
        <a:xfrm>
          <a:off x="1422049" y="4619472"/>
          <a:ext cx="3067050" cy="1231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303" tIns="130303" rIns="130303" bIns="13030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Sağlık ekibi ile iletişimin Kolaylaştırılması</a:t>
          </a:r>
          <a:endParaRPr lang="tr-TR" sz="2200" kern="1200" dirty="0"/>
        </a:p>
      </dsp:txBody>
      <dsp:txXfrm>
        <a:off x="1422049" y="4619472"/>
        <a:ext cx="3067050" cy="1231211"/>
      </dsp:txXfrm>
    </dsp:sp>
    <dsp:sp modelId="{0E8A6BDD-4BA7-42FC-9729-7AF2F023C15A}">
      <dsp:nvSpPr>
        <dsp:cNvPr id="0" name=""/>
        <dsp:cNvSpPr/>
      </dsp:nvSpPr>
      <dsp:spPr>
        <a:xfrm>
          <a:off x="4489099" y="4619472"/>
          <a:ext cx="2326567" cy="1231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303" tIns="130303" rIns="130303" bIns="130303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Veri sağlama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Anlayış</a:t>
          </a:r>
        </a:p>
      </dsp:txBody>
      <dsp:txXfrm>
        <a:off x="4489099" y="4619472"/>
        <a:ext cx="2326567" cy="123121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66AC5-01A1-4FF9-A44F-5C1215A764C7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39AF5-7DFA-4D92-9C0F-B57B3BA216EB}">
      <dsp:nvSpPr>
        <dsp:cNvPr id="0" name=""/>
        <dsp:cNvSpPr/>
      </dsp:nvSpPr>
      <dsp:spPr>
        <a:xfrm>
          <a:off x="0" y="531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Türkiye Endokrinoloji ve Metabolizma Derneği, DİABETES MELLİTUS VE KOMPLİKASYONLARININ TANI, TEDAVİ VE İZLEM KILAVUZU, 2022, 15. Basım.</a:t>
          </a:r>
          <a:endParaRPr lang="en-US" sz="1300" kern="1200"/>
        </a:p>
      </dsp:txBody>
      <dsp:txXfrm>
        <a:off x="0" y="531"/>
        <a:ext cx="10515600" cy="483363"/>
      </dsp:txXfrm>
    </dsp:sp>
    <dsp:sp modelId="{221032E9-EDBF-4FD8-9985-F02C2571BE41}">
      <dsp:nvSpPr>
        <dsp:cNvPr id="0" name=""/>
        <dsp:cNvSpPr/>
      </dsp:nvSpPr>
      <dsp:spPr>
        <a:xfrm>
          <a:off x="0" y="48389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4DBDA-605A-4A35-995D-D48F815E0907}">
      <dsp:nvSpPr>
        <dsp:cNvPr id="0" name=""/>
        <dsp:cNvSpPr/>
      </dsp:nvSpPr>
      <dsp:spPr>
        <a:xfrm>
          <a:off x="0" y="483895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Geçmişten Geleceğe Diabetes Mellitus Aralık 2015</a:t>
          </a:r>
          <a:endParaRPr lang="en-US" sz="1300" kern="1200"/>
        </a:p>
      </dsp:txBody>
      <dsp:txXfrm>
        <a:off x="0" y="483895"/>
        <a:ext cx="10515600" cy="483363"/>
      </dsp:txXfrm>
    </dsp:sp>
    <dsp:sp modelId="{73C1BCB3-A3F1-4986-9D0A-CA433490C9EF}">
      <dsp:nvSpPr>
        <dsp:cNvPr id="0" name=""/>
        <dsp:cNvSpPr/>
      </dsp:nvSpPr>
      <dsp:spPr>
        <a:xfrm>
          <a:off x="0" y="96725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33FB5-A4B2-4777-96FD-51A0FBF37804}">
      <dsp:nvSpPr>
        <dsp:cNvPr id="0" name=""/>
        <dsp:cNvSpPr/>
      </dsp:nvSpPr>
      <dsp:spPr>
        <a:xfrm>
          <a:off x="0" y="967259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Türkiye Diyabet Vakfı Diyabet Tanı ve Tedavi Rehberi 2021</a:t>
          </a:r>
          <a:endParaRPr lang="en-US" sz="1300" kern="1200"/>
        </a:p>
      </dsp:txBody>
      <dsp:txXfrm>
        <a:off x="0" y="967259"/>
        <a:ext cx="10515600" cy="483363"/>
      </dsp:txXfrm>
    </dsp:sp>
    <dsp:sp modelId="{08BA2825-529E-4107-ABBC-DA3AC0817649}">
      <dsp:nvSpPr>
        <dsp:cNvPr id="0" name=""/>
        <dsp:cNvSpPr/>
      </dsp:nvSpPr>
      <dsp:spPr>
        <a:xfrm>
          <a:off x="0" y="145062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4DFD4-22AD-4E1D-A0CF-3A5075EE55AD}">
      <dsp:nvSpPr>
        <dsp:cNvPr id="0" name=""/>
        <dsp:cNvSpPr/>
      </dsp:nvSpPr>
      <dsp:spPr>
        <a:xfrm>
          <a:off x="0" y="1450623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ADA 6. Glycemic Targets: Standards of Medical Care in Diabetes; Diabetes Care 2021;44(Suppl. 1):S73–S84.</a:t>
          </a:r>
          <a:endParaRPr lang="en-US" sz="1300" kern="1200"/>
        </a:p>
      </dsp:txBody>
      <dsp:txXfrm>
        <a:off x="0" y="1450623"/>
        <a:ext cx="10515600" cy="483363"/>
      </dsp:txXfrm>
    </dsp:sp>
    <dsp:sp modelId="{B3C0B039-E4A5-4D30-8151-0CAF21C0F510}">
      <dsp:nvSpPr>
        <dsp:cNvPr id="0" name=""/>
        <dsp:cNvSpPr/>
      </dsp:nvSpPr>
      <dsp:spPr>
        <a:xfrm>
          <a:off x="0" y="193398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46B27-C50A-4E6E-8EDD-BBDD697774AE}">
      <dsp:nvSpPr>
        <dsp:cNvPr id="0" name=""/>
        <dsp:cNvSpPr/>
      </dsp:nvSpPr>
      <dsp:spPr>
        <a:xfrm>
          <a:off x="0" y="1933987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IDF Clinical Practice Recommendations for managing Type 2 Diabetes in Primary Care - 2017</a:t>
          </a:r>
          <a:endParaRPr lang="en-US" sz="1300" kern="1200"/>
        </a:p>
      </dsp:txBody>
      <dsp:txXfrm>
        <a:off x="0" y="1933987"/>
        <a:ext cx="10515600" cy="483363"/>
      </dsp:txXfrm>
    </dsp:sp>
    <dsp:sp modelId="{EEA3A44F-1738-4CF8-BD4A-1E537EF6FBD7}">
      <dsp:nvSpPr>
        <dsp:cNvPr id="0" name=""/>
        <dsp:cNvSpPr/>
      </dsp:nvSpPr>
      <dsp:spPr>
        <a:xfrm>
          <a:off x="0" y="241735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3828B-D322-4DC9-A390-D422F2B36B8F}">
      <dsp:nvSpPr>
        <dsp:cNvPr id="0" name=""/>
        <dsp:cNvSpPr/>
      </dsp:nvSpPr>
      <dsp:spPr>
        <a:xfrm>
          <a:off x="0" y="2417350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ADA 7. Diabetes Technology: Standards of Medical Care in Diabetes; Diabetes Care 2021;44(Suppl. 1):S85–S89IDF Clinical Practice Recommendations for managing Type 2 Diabetes in Primary Care – 2017</a:t>
          </a:r>
          <a:endParaRPr lang="en-US" sz="1300" kern="1200"/>
        </a:p>
      </dsp:txBody>
      <dsp:txXfrm>
        <a:off x="0" y="2417350"/>
        <a:ext cx="10515600" cy="483363"/>
      </dsp:txXfrm>
    </dsp:sp>
    <dsp:sp modelId="{1B115195-07C6-4756-A11F-4C705EAD660D}">
      <dsp:nvSpPr>
        <dsp:cNvPr id="0" name=""/>
        <dsp:cNvSpPr/>
      </dsp:nvSpPr>
      <dsp:spPr>
        <a:xfrm>
          <a:off x="0" y="290071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E2347-D595-4B16-ACB3-58AE3FD11EFD}">
      <dsp:nvSpPr>
        <dsp:cNvPr id="0" name=""/>
        <dsp:cNvSpPr/>
      </dsp:nvSpPr>
      <dsp:spPr>
        <a:xfrm>
          <a:off x="0" y="2900714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American Diabetes Association; Glycemic Targets: Standards of Medical Care in Diabetes 2021; Diabetes Care 2021 Jan; 44(Supplement 1):S73-84</a:t>
          </a:r>
          <a:endParaRPr lang="en-US" sz="1300" kern="1200"/>
        </a:p>
      </dsp:txBody>
      <dsp:txXfrm>
        <a:off x="0" y="2900714"/>
        <a:ext cx="10515600" cy="483363"/>
      </dsp:txXfrm>
    </dsp:sp>
    <dsp:sp modelId="{A6FD1077-1DA4-4582-A477-2A02139B8D09}">
      <dsp:nvSpPr>
        <dsp:cNvPr id="0" name=""/>
        <dsp:cNvSpPr/>
      </dsp:nvSpPr>
      <dsp:spPr>
        <a:xfrm>
          <a:off x="0" y="338407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6E08C-A200-43DA-AA7F-FD649955B0AE}">
      <dsp:nvSpPr>
        <dsp:cNvPr id="0" name=""/>
        <dsp:cNvSpPr/>
      </dsp:nvSpPr>
      <dsp:spPr>
        <a:xfrm>
          <a:off x="0" y="3384078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International Organization for Standardization. In vitro diagnostic test systems – Requirements for blood-glucose monitoring systems for self-testing in managing diabetes mellitus. DIN EN ISO 15197:2003.</a:t>
          </a:r>
          <a:endParaRPr lang="en-US" sz="1300" kern="1200"/>
        </a:p>
      </dsp:txBody>
      <dsp:txXfrm>
        <a:off x="0" y="3384078"/>
        <a:ext cx="10515600" cy="483363"/>
      </dsp:txXfrm>
    </dsp:sp>
    <dsp:sp modelId="{DC2C86E9-9706-4AFF-8823-4BAD5ED0FFAC}">
      <dsp:nvSpPr>
        <dsp:cNvPr id="0" name=""/>
        <dsp:cNvSpPr/>
      </dsp:nvSpPr>
      <dsp:spPr>
        <a:xfrm>
          <a:off x="0" y="386744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E7F88-7A01-4998-96F8-7D74BB840920}">
      <dsp:nvSpPr>
        <dsp:cNvPr id="0" name=""/>
        <dsp:cNvSpPr/>
      </dsp:nvSpPr>
      <dsp:spPr>
        <a:xfrm>
          <a:off x="0" y="3867442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International Organization for Standardization. In vitro diagnostic test systems —Requirements for blood-glucose monitoring systems for self-testing in managing diabetes mellitus, Second edition 2013-05-15</a:t>
          </a:r>
          <a:endParaRPr lang="en-US" sz="1300" kern="1200"/>
        </a:p>
      </dsp:txBody>
      <dsp:txXfrm>
        <a:off x="0" y="3867442"/>
        <a:ext cx="10515600" cy="4833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D82E7-A4EE-40D5-B40F-7A20518AAA96}">
      <dsp:nvSpPr>
        <dsp:cNvPr id="0" name=""/>
        <dsp:cNvSpPr/>
      </dsp:nvSpPr>
      <dsp:spPr>
        <a:xfrm>
          <a:off x="0" y="0"/>
          <a:ext cx="5482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AF42A-90E9-4CA0-BD6E-30A136231FC3}">
      <dsp:nvSpPr>
        <dsp:cNvPr id="0" name=""/>
        <dsp:cNvSpPr/>
      </dsp:nvSpPr>
      <dsp:spPr>
        <a:xfrm>
          <a:off x="0" y="0"/>
          <a:ext cx="5482167" cy="540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Bireyin yaşı</a:t>
          </a:r>
          <a:endParaRPr lang="en-US" sz="2500" kern="1200"/>
        </a:p>
      </dsp:txBody>
      <dsp:txXfrm>
        <a:off x="0" y="0"/>
        <a:ext cx="5482167" cy="540543"/>
      </dsp:txXfrm>
    </dsp:sp>
    <dsp:sp modelId="{0F3F4934-113A-4206-BA5F-B592A9984AE0}">
      <dsp:nvSpPr>
        <dsp:cNvPr id="0" name=""/>
        <dsp:cNvSpPr/>
      </dsp:nvSpPr>
      <dsp:spPr>
        <a:xfrm>
          <a:off x="0" y="540543"/>
          <a:ext cx="5482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4E937-9194-4097-89E1-2766B13297EF}">
      <dsp:nvSpPr>
        <dsp:cNvPr id="0" name=""/>
        <dsp:cNvSpPr/>
      </dsp:nvSpPr>
      <dsp:spPr>
        <a:xfrm>
          <a:off x="0" y="540543"/>
          <a:ext cx="5482167" cy="540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Eğitim </a:t>
          </a:r>
          <a:endParaRPr lang="en-US" sz="2500" kern="1200"/>
        </a:p>
      </dsp:txBody>
      <dsp:txXfrm>
        <a:off x="0" y="540543"/>
        <a:ext cx="5482167" cy="540543"/>
      </dsp:txXfrm>
    </dsp:sp>
    <dsp:sp modelId="{1D8A0E20-E3B7-4699-92B9-19D32BA9A213}">
      <dsp:nvSpPr>
        <dsp:cNvPr id="0" name=""/>
        <dsp:cNvSpPr/>
      </dsp:nvSpPr>
      <dsp:spPr>
        <a:xfrm>
          <a:off x="0" y="1081087"/>
          <a:ext cx="5482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CF9E6-F992-4830-9EEB-2C79A70A5931}">
      <dsp:nvSpPr>
        <dsp:cNvPr id="0" name=""/>
        <dsp:cNvSpPr/>
      </dsp:nvSpPr>
      <dsp:spPr>
        <a:xfrm>
          <a:off x="0" y="1081087"/>
          <a:ext cx="5482167" cy="540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iş zamanlaması ve koşulları</a:t>
          </a:r>
          <a:endParaRPr lang="en-US" sz="2500" kern="1200"/>
        </a:p>
      </dsp:txBody>
      <dsp:txXfrm>
        <a:off x="0" y="1081087"/>
        <a:ext cx="5482167" cy="540543"/>
      </dsp:txXfrm>
    </dsp:sp>
    <dsp:sp modelId="{BB98470E-2A30-462A-99F6-0F7F35B21429}">
      <dsp:nvSpPr>
        <dsp:cNvPr id="0" name=""/>
        <dsp:cNvSpPr/>
      </dsp:nvSpPr>
      <dsp:spPr>
        <a:xfrm>
          <a:off x="0" y="1621631"/>
          <a:ext cx="5482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A11E3-7825-4CD7-8A1F-A927C5DCBB98}">
      <dsp:nvSpPr>
        <dsp:cNvPr id="0" name=""/>
        <dsp:cNvSpPr/>
      </dsp:nvSpPr>
      <dsp:spPr>
        <a:xfrm>
          <a:off x="0" y="1621631"/>
          <a:ext cx="5482167" cy="540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Fizik aktivitesi</a:t>
          </a:r>
          <a:endParaRPr lang="en-US" sz="2500" kern="1200"/>
        </a:p>
      </dsp:txBody>
      <dsp:txXfrm>
        <a:off x="0" y="1621631"/>
        <a:ext cx="5482167" cy="540543"/>
      </dsp:txXfrm>
    </dsp:sp>
    <dsp:sp modelId="{B1BA172A-F9CC-4091-B074-FD0E1F02D1E5}">
      <dsp:nvSpPr>
        <dsp:cNvPr id="0" name=""/>
        <dsp:cNvSpPr/>
      </dsp:nvSpPr>
      <dsp:spPr>
        <a:xfrm>
          <a:off x="0" y="2162175"/>
          <a:ext cx="5482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48B2F-C0AF-4901-9564-CD264D35354E}">
      <dsp:nvSpPr>
        <dsp:cNvPr id="0" name=""/>
        <dsp:cNvSpPr/>
      </dsp:nvSpPr>
      <dsp:spPr>
        <a:xfrm>
          <a:off x="0" y="2162175"/>
          <a:ext cx="5482167" cy="540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Yeme alışkanlıkları</a:t>
          </a:r>
          <a:endParaRPr lang="en-US" sz="2500" kern="1200"/>
        </a:p>
      </dsp:txBody>
      <dsp:txXfrm>
        <a:off x="0" y="2162175"/>
        <a:ext cx="5482167" cy="540543"/>
      </dsp:txXfrm>
    </dsp:sp>
    <dsp:sp modelId="{116FFEDB-33C2-47A8-9F3F-4D5E0AE3F57A}">
      <dsp:nvSpPr>
        <dsp:cNvPr id="0" name=""/>
        <dsp:cNvSpPr/>
      </dsp:nvSpPr>
      <dsp:spPr>
        <a:xfrm>
          <a:off x="0" y="2702718"/>
          <a:ext cx="5482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A8ABF-34F0-4A46-B05A-2C4BDBBAB3EB}">
      <dsp:nvSpPr>
        <dsp:cNvPr id="0" name=""/>
        <dsp:cNvSpPr/>
      </dsp:nvSpPr>
      <dsp:spPr>
        <a:xfrm>
          <a:off x="0" y="2702718"/>
          <a:ext cx="5482167" cy="540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Sosyal statüsü</a:t>
          </a:r>
          <a:endParaRPr lang="en-US" sz="2500" kern="1200"/>
        </a:p>
      </dsp:txBody>
      <dsp:txXfrm>
        <a:off x="0" y="2702718"/>
        <a:ext cx="5482167" cy="540543"/>
      </dsp:txXfrm>
    </dsp:sp>
    <dsp:sp modelId="{EB834A3C-8A19-4B0F-B444-6C4BFE15D800}">
      <dsp:nvSpPr>
        <dsp:cNvPr id="0" name=""/>
        <dsp:cNvSpPr/>
      </dsp:nvSpPr>
      <dsp:spPr>
        <a:xfrm>
          <a:off x="0" y="3243262"/>
          <a:ext cx="5482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99E00-8DF1-4187-8536-AE8C4F4AA1D5}">
      <dsp:nvSpPr>
        <dsp:cNvPr id="0" name=""/>
        <dsp:cNvSpPr/>
      </dsp:nvSpPr>
      <dsp:spPr>
        <a:xfrm>
          <a:off x="0" y="3243262"/>
          <a:ext cx="5482167" cy="540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Kültürel farklılıkları</a:t>
          </a:r>
          <a:endParaRPr lang="en-US" sz="2500" kern="1200"/>
        </a:p>
      </dsp:txBody>
      <dsp:txXfrm>
        <a:off x="0" y="3243262"/>
        <a:ext cx="5482167" cy="540543"/>
      </dsp:txXfrm>
    </dsp:sp>
    <dsp:sp modelId="{DE7F8E77-B714-40CE-9056-CF58FFF61056}">
      <dsp:nvSpPr>
        <dsp:cNvPr id="0" name=""/>
        <dsp:cNvSpPr/>
      </dsp:nvSpPr>
      <dsp:spPr>
        <a:xfrm>
          <a:off x="0" y="3783806"/>
          <a:ext cx="5482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CD19C-0622-4167-BCD2-5B9C8388785A}">
      <dsp:nvSpPr>
        <dsp:cNvPr id="0" name=""/>
        <dsp:cNvSpPr/>
      </dsp:nvSpPr>
      <dsp:spPr>
        <a:xfrm>
          <a:off x="0" y="3783806"/>
          <a:ext cx="5482167" cy="540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Mevcut olan diyabet komplikasyonları</a:t>
          </a:r>
          <a:endParaRPr lang="en-US" sz="2500" kern="1200"/>
        </a:p>
      </dsp:txBody>
      <dsp:txXfrm>
        <a:off x="0" y="3783806"/>
        <a:ext cx="5482167" cy="5405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44648-470C-47A5-8CA0-07170874A6CE}">
      <dsp:nvSpPr>
        <dsp:cNvPr id="0" name=""/>
        <dsp:cNvSpPr/>
      </dsp:nvSpPr>
      <dsp:spPr>
        <a:xfrm>
          <a:off x="769466" y="852218"/>
          <a:ext cx="1067985" cy="10679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ABA66-704B-4746-84FC-05B0589150EA}">
      <dsp:nvSpPr>
        <dsp:cNvPr id="0" name=""/>
        <dsp:cNvSpPr/>
      </dsp:nvSpPr>
      <dsp:spPr>
        <a:xfrm>
          <a:off x="116808" y="2235937"/>
          <a:ext cx="2373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/>
            <a:t>Yoğun egzersizde</a:t>
          </a:r>
          <a:endParaRPr lang="en-US" sz="2300" kern="1200"/>
        </a:p>
      </dsp:txBody>
      <dsp:txXfrm>
        <a:off x="116808" y="2235937"/>
        <a:ext cx="2373300" cy="720000"/>
      </dsp:txXfrm>
    </dsp:sp>
    <dsp:sp modelId="{A493B8EC-9895-4CF4-927C-366ABC7118D0}">
      <dsp:nvSpPr>
        <dsp:cNvPr id="0" name=""/>
        <dsp:cNvSpPr/>
      </dsp:nvSpPr>
      <dsp:spPr>
        <a:xfrm>
          <a:off x="3558093" y="852218"/>
          <a:ext cx="1067985" cy="10679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B04CE-8A3F-4963-93C9-6662DC2D8642}">
      <dsp:nvSpPr>
        <dsp:cNvPr id="0" name=""/>
        <dsp:cNvSpPr/>
      </dsp:nvSpPr>
      <dsp:spPr>
        <a:xfrm>
          <a:off x="2905436" y="2235937"/>
          <a:ext cx="2373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Araç kullanımı öncesi ve sırasında</a:t>
          </a:r>
          <a:endParaRPr lang="en-US" sz="2300" kern="1200" dirty="0"/>
        </a:p>
      </dsp:txBody>
      <dsp:txXfrm>
        <a:off x="2905436" y="2235937"/>
        <a:ext cx="2373300" cy="720000"/>
      </dsp:txXfrm>
    </dsp:sp>
    <dsp:sp modelId="{72719F2E-2040-4A5C-8D48-3744D4555C0B}">
      <dsp:nvSpPr>
        <dsp:cNvPr id="0" name=""/>
        <dsp:cNvSpPr/>
      </dsp:nvSpPr>
      <dsp:spPr>
        <a:xfrm>
          <a:off x="6346721" y="852218"/>
          <a:ext cx="1067985" cy="10679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9F41E-BA9A-4BF1-8FC6-256774EF7C01}">
      <dsp:nvSpPr>
        <dsp:cNvPr id="0" name=""/>
        <dsp:cNvSpPr/>
      </dsp:nvSpPr>
      <dsp:spPr>
        <a:xfrm>
          <a:off x="5694063" y="2235937"/>
          <a:ext cx="2373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/>
            <a:t>Tedavi düzenlenmelerinde</a:t>
          </a:r>
          <a:endParaRPr lang="en-US" sz="2300" kern="1200"/>
        </a:p>
      </dsp:txBody>
      <dsp:txXfrm>
        <a:off x="5694063" y="2235937"/>
        <a:ext cx="2373300" cy="720000"/>
      </dsp:txXfrm>
    </dsp:sp>
    <dsp:sp modelId="{65B0E8B2-E92C-424A-8CF4-20D136EFF30C}">
      <dsp:nvSpPr>
        <dsp:cNvPr id="0" name=""/>
        <dsp:cNvSpPr/>
      </dsp:nvSpPr>
      <dsp:spPr>
        <a:xfrm>
          <a:off x="9135348" y="852218"/>
          <a:ext cx="1067985" cy="10679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965AF-3553-4C9F-93F9-7039F4F9097B}">
      <dsp:nvSpPr>
        <dsp:cNvPr id="0" name=""/>
        <dsp:cNvSpPr/>
      </dsp:nvSpPr>
      <dsp:spPr>
        <a:xfrm>
          <a:off x="8482691" y="2235937"/>
          <a:ext cx="2373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/>
            <a:t>Akut hastalıklar sırasında</a:t>
          </a:r>
          <a:endParaRPr lang="en-US" sz="2300" kern="1200"/>
        </a:p>
      </dsp:txBody>
      <dsp:txXfrm>
        <a:off x="8482691" y="2235937"/>
        <a:ext cx="23733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25516-A4C1-456A-A25A-5289C1258CEE}">
      <dsp:nvSpPr>
        <dsp:cNvPr id="0" name=""/>
        <dsp:cNvSpPr/>
      </dsp:nvSpPr>
      <dsp:spPr>
        <a:xfrm>
          <a:off x="769466" y="878908"/>
          <a:ext cx="1067985" cy="10679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44610-AA97-49FF-B1F4-DED69AFA83B4}">
      <dsp:nvSpPr>
        <dsp:cNvPr id="0" name=""/>
        <dsp:cNvSpPr/>
      </dsp:nvSpPr>
      <dsp:spPr>
        <a:xfrm>
          <a:off x="116808" y="2262520"/>
          <a:ext cx="2373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Enfeksiyon varlığında,</a:t>
          </a:r>
          <a:endParaRPr lang="en-US" sz="2400" kern="1200" dirty="0"/>
        </a:p>
      </dsp:txBody>
      <dsp:txXfrm>
        <a:off x="116808" y="2262520"/>
        <a:ext cx="2373300" cy="720000"/>
      </dsp:txXfrm>
    </dsp:sp>
    <dsp:sp modelId="{B87A2525-D9FE-4197-AE21-188C9F737130}">
      <dsp:nvSpPr>
        <dsp:cNvPr id="0" name=""/>
        <dsp:cNvSpPr/>
      </dsp:nvSpPr>
      <dsp:spPr>
        <a:xfrm>
          <a:off x="3558093" y="878908"/>
          <a:ext cx="1067985" cy="10679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504DE-5CB0-418F-95AE-A75CBF544FDE}">
      <dsp:nvSpPr>
        <dsp:cNvPr id="0" name=""/>
        <dsp:cNvSpPr/>
      </dsp:nvSpPr>
      <dsp:spPr>
        <a:xfrm>
          <a:off x="2905436" y="2262520"/>
          <a:ext cx="2373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Ameliyat öncesi ve sonrası dönemde,</a:t>
          </a:r>
          <a:endParaRPr lang="en-US" sz="2400" kern="1200"/>
        </a:p>
      </dsp:txBody>
      <dsp:txXfrm>
        <a:off x="2905436" y="2262520"/>
        <a:ext cx="2373300" cy="720000"/>
      </dsp:txXfrm>
    </dsp:sp>
    <dsp:sp modelId="{ACF83421-4BF4-423C-887D-BB1E906CD25D}">
      <dsp:nvSpPr>
        <dsp:cNvPr id="0" name=""/>
        <dsp:cNvSpPr/>
      </dsp:nvSpPr>
      <dsp:spPr>
        <a:xfrm>
          <a:off x="6346721" y="878908"/>
          <a:ext cx="1067985" cy="10679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5A4BA-A415-4875-B29C-517620C742DE}">
      <dsp:nvSpPr>
        <dsp:cNvPr id="0" name=""/>
        <dsp:cNvSpPr/>
      </dsp:nvSpPr>
      <dsp:spPr>
        <a:xfrm>
          <a:off x="5694063" y="2262520"/>
          <a:ext cx="2373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Birey oruç tutuyorsa,</a:t>
          </a:r>
          <a:endParaRPr lang="en-US" sz="2400" kern="1200"/>
        </a:p>
      </dsp:txBody>
      <dsp:txXfrm>
        <a:off x="5694063" y="2262520"/>
        <a:ext cx="2373300" cy="720000"/>
      </dsp:txXfrm>
    </dsp:sp>
    <dsp:sp modelId="{FC53EBE7-F822-4570-817D-F08EE8D7760B}">
      <dsp:nvSpPr>
        <dsp:cNvPr id="0" name=""/>
        <dsp:cNvSpPr/>
      </dsp:nvSpPr>
      <dsp:spPr>
        <a:xfrm>
          <a:off x="9135348" y="878908"/>
          <a:ext cx="1067985" cy="10679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A5F61-ECAB-488A-B241-7EBE3C5D7E8D}">
      <dsp:nvSpPr>
        <dsp:cNvPr id="0" name=""/>
        <dsp:cNvSpPr/>
      </dsp:nvSpPr>
      <dsp:spPr>
        <a:xfrm>
          <a:off x="8482691" y="2262520"/>
          <a:ext cx="2373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Alkol kullanımında,</a:t>
          </a:r>
          <a:endParaRPr lang="en-US" sz="2400" kern="1200"/>
        </a:p>
      </dsp:txBody>
      <dsp:txXfrm>
        <a:off x="8482691" y="2262520"/>
        <a:ext cx="23733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5F843-BCD4-4EEB-A5E9-7BA4045585DF}">
      <dsp:nvSpPr>
        <dsp:cNvPr id="0" name=""/>
        <dsp:cNvSpPr/>
      </dsp:nvSpPr>
      <dsp:spPr>
        <a:xfrm>
          <a:off x="0" y="135820"/>
          <a:ext cx="10515600" cy="770336"/>
        </a:xfrm>
        <a:prstGeom prst="rect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400" kern="1200" dirty="0">
              <a:solidFill>
                <a:schemeClr val="tx1"/>
              </a:solidFill>
            </a:rPr>
            <a:t>İzlem Parametreleri</a:t>
          </a:r>
        </a:p>
      </dsp:txBody>
      <dsp:txXfrm>
        <a:off x="0" y="135820"/>
        <a:ext cx="10515600" cy="770336"/>
      </dsp:txXfrm>
    </dsp:sp>
    <dsp:sp modelId="{19C1664F-8D01-4EEB-AFFA-B5B09C2A7CF7}">
      <dsp:nvSpPr>
        <dsp:cNvPr id="0" name=""/>
        <dsp:cNvSpPr/>
      </dsp:nvSpPr>
      <dsp:spPr>
        <a:xfrm>
          <a:off x="0" y="1136022"/>
          <a:ext cx="2628899" cy="2641627"/>
        </a:xfrm>
        <a:prstGeom prst="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>
              <a:solidFill>
                <a:schemeClr val="tx1"/>
              </a:solidFill>
            </a:rPr>
            <a:t>Günlük Kan Şekeri </a:t>
          </a:r>
        </a:p>
      </dsp:txBody>
      <dsp:txXfrm>
        <a:off x="0" y="1136022"/>
        <a:ext cx="2628899" cy="2641627"/>
      </dsp:txXfrm>
    </dsp:sp>
    <dsp:sp modelId="{86AC3F30-0E01-4BFE-9A52-8D02FF5FE97E}">
      <dsp:nvSpPr>
        <dsp:cNvPr id="0" name=""/>
        <dsp:cNvSpPr/>
      </dsp:nvSpPr>
      <dsp:spPr>
        <a:xfrm>
          <a:off x="2628900" y="1136022"/>
          <a:ext cx="2628899" cy="2641627"/>
        </a:xfrm>
        <a:prstGeom prst="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>
              <a:solidFill>
                <a:schemeClr val="tx1"/>
              </a:solidFill>
            </a:rPr>
            <a:t>HbA1c</a:t>
          </a:r>
        </a:p>
      </dsp:txBody>
      <dsp:txXfrm>
        <a:off x="2628900" y="1136022"/>
        <a:ext cx="2628899" cy="2641627"/>
      </dsp:txXfrm>
    </dsp:sp>
    <dsp:sp modelId="{ED64C18F-CEA9-4066-8051-D9B47456E00D}">
      <dsp:nvSpPr>
        <dsp:cNvPr id="0" name=""/>
        <dsp:cNvSpPr/>
      </dsp:nvSpPr>
      <dsp:spPr>
        <a:xfrm>
          <a:off x="5257800" y="1127780"/>
          <a:ext cx="2628899" cy="2641627"/>
        </a:xfrm>
        <a:prstGeom prst="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>
              <a:solidFill>
                <a:schemeClr val="tx1"/>
              </a:solidFill>
            </a:rPr>
            <a:t>Keton</a:t>
          </a:r>
        </a:p>
      </dsp:txBody>
      <dsp:txXfrm>
        <a:off x="5257800" y="1127780"/>
        <a:ext cx="2628899" cy="2641627"/>
      </dsp:txXfrm>
    </dsp:sp>
    <dsp:sp modelId="{AF79D904-FBBA-4470-BBD1-8B92190A9B76}">
      <dsp:nvSpPr>
        <dsp:cNvPr id="0" name=""/>
        <dsp:cNvSpPr/>
      </dsp:nvSpPr>
      <dsp:spPr>
        <a:xfrm>
          <a:off x="7886700" y="1136022"/>
          <a:ext cx="2628899" cy="2641627"/>
        </a:xfrm>
        <a:prstGeom prst="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>
              <a:solidFill>
                <a:schemeClr val="tx1"/>
              </a:solidFill>
            </a:rPr>
            <a:t>Akut ve Kronik komplikasyonların belirtileri</a:t>
          </a:r>
        </a:p>
      </dsp:txBody>
      <dsp:txXfrm>
        <a:off x="7886700" y="1136022"/>
        <a:ext cx="2628899" cy="2641627"/>
      </dsp:txXfrm>
    </dsp:sp>
    <dsp:sp modelId="{4E000343-54FC-4892-93F6-77184C936287}">
      <dsp:nvSpPr>
        <dsp:cNvPr id="0" name=""/>
        <dsp:cNvSpPr/>
      </dsp:nvSpPr>
      <dsp:spPr>
        <a:xfrm>
          <a:off x="0" y="3777649"/>
          <a:ext cx="10515600" cy="293514"/>
        </a:xfrm>
        <a:prstGeom prst="rect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52347-61D0-4972-A6B3-D90C7CF93E76}">
      <dsp:nvSpPr>
        <dsp:cNvPr id="0" name=""/>
        <dsp:cNvSpPr/>
      </dsp:nvSpPr>
      <dsp:spPr>
        <a:xfrm>
          <a:off x="0" y="28416"/>
          <a:ext cx="109728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kern="1200"/>
            <a:t>Bireyin yaşı,</a:t>
          </a:r>
          <a:endParaRPr lang="en-US" sz="3400" kern="1200"/>
        </a:p>
      </dsp:txBody>
      <dsp:txXfrm>
        <a:off x="39809" y="68225"/>
        <a:ext cx="10893182" cy="735872"/>
      </dsp:txXfrm>
    </dsp:sp>
    <dsp:sp modelId="{BB109330-D556-45BB-83DB-DAD6EE80D784}">
      <dsp:nvSpPr>
        <dsp:cNvPr id="0" name=""/>
        <dsp:cNvSpPr/>
      </dsp:nvSpPr>
      <dsp:spPr>
        <a:xfrm>
          <a:off x="0" y="941826"/>
          <a:ext cx="109728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kern="1200"/>
            <a:t>Kronik hastalık varlığı,</a:t>
          </a:r>
          <a:endParaRPr lang="en-US" sz="3400" kern="1200"/>
        </a:p>
      </dsp:txBody>
      <dsp:txXfrm>
        <a:off x="39809" y="981635"/>
        <a:ext cx="10893182" cy="735872"/>
      </dsp:txXfrm>
    </dsp:sp>
    <dsp:sp modelId="{12F5476F-9851-4B76-A6AC-C5AD9639EBA3}">
      <dsp:nvSpPr>
        <dsp:cNvPr id="0" name=""/>
        <dsp:cNvSpPr/>
      </dsp:nvSpPr>
      <dsp:spPr>
        <a:xfrm>
          <a:off x="0" y="1855236"/>
          <a:ext cx="109728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kern="1200" dirty="0"/>
            <a:t>Diyabete bağlı komplikasyon oluşumu,</a:t>
          </a:r>
          <a:endParaRPr lang="en-US" sz="3400" kern="1200" dirty="0"/>
        </a:p>
      </dsp:txBody>
      <dsp:txXfrm>
        <a:off x="39809" y="1895045"/>
        <a:ext cx="10893182" cy="735872"/>
      </dsp:txXfrm>
    </dsp:sp>
    <dsp:sp modelId="{456D78A4-0B04-4B4D-9A6D-37222E73FFED}">
      <dsp:nvSpPr>
        <dsp:cNvPr id="0" name=""/>
        <dsp:cNvSpPr/>
      </dsp:nvSpPr>
      <dsp:spPr>
        <a:xfrm>
          <a:off x="0" y="2768646"/>
          <a:ext cx="109728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kern="1200"/>
            <a:t>Diyabetin tipi,</a:t>
          </a:r>
          <a:endParaRPr lang="en-US" sz="3400" kern="1200"/>
        </a:p>
      </dsp:txBody>
      <dsp:txXfrm>
        <a:off x="39809" y="2808455"/>
        <a:ext cx="10893182" cy="735872"/>
      </dsp:txXfrm>
    </dsp:sp>
    <dsp:sp modelId="{B4D26A4F-2D53-4F5F-940B-F8DBB5ACA114}">
      <dsp:nvSpPr>
        <dsp:cNvPr id="0" name=""/>
        <dsp:cNvSpPr/>
      </dsp:nvSpPr>
      <dsp:spPr>
        <a:xfrm>
          <a:off x="0" y="3682056"/>
          <a:ext cx="109728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kern="1200"/>
            <a:t>Gebe olma durumu,</a:t>
          </a:r>
          <a:endParaRPr lang="en-US" sz="3400" kern="1200"/>
        </a:p>
      </dsp:txBody>
      <dsp:txXfrm>
        <a:off x="39809" y="3721865"/>
        <a:ext cx="10893182" cy="7358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B247E-4238-49E2-AEEB-8B4B83B8DD8B}">
      <dsp:nvSpPr>
        <dsp:cNvPr id="0" name=""/>
        <dsp:cNvSpPr/>
      </dsp:nvSpPr>
      <dsp:spPr>
        <a:xfrm>
          <a:off x="0" y="510975"/>
          <a:ext cx="10515600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666496" rIns="81612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/>
            <a:t>80-130mg/dl</a:t>
          </a:r>
        </a:p>
      </dsp:txBody>
      <dsp:txXfrm>
        <a:off x="0" y="510975"/>
        <a:ext cx="10515600" cy="1260000"/>
      </dsp:txXfrm>
    </dsp:sp>
    <dsp:sp modelId="{F31604BD-D81D-46E9-AB07-FA322BCFF427}">
      <dsp:nvSpPr>
        <dsp:cNvPr id="0" name=""/>
        <dsp:cNvSpPr/>
      </dsp:nvSpPr>
      <dsp:spPr>
        <a:xfrm>
          <a:off x="516252" y="117031"/>
          <a:ext cx="7360920" cy="94464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solidFill>
                <a:schemeClr val="tx1"/>
              </a:solidFill>
            </a:rPr>
            <a:t>Açlık Kan Şekeri </a:t>
          </a:r>
        </a:p>
      </dsp:txBody>
      <dsp:txXfrm>
        <a:off x="562366" y="163145"/>
        <a:ext cx="7268692" cy="852412"/>
      </dsp:txXfrm>
    </dsp:sp>
    <dsp:sp modelId="{F8099B60-91B0-4122-8FF4-34A7D115ECD0}">
      <dsp:nvSpPr>
        <dsp:cNvPr id="0" name=""/>
        <dsp:cNvSpPr/>
      </dsp:nvSpPr>
      <dsp:spPr>
        <a:xfrm>
          <a:off x="0" y="2416095"/>
          <a:ext cx="10515600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666496" rIns="81612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/>
            <a:t>160mg/dl</a:t>
          </a:r>
        </a:p>
      </dsp:txBody>
      <dsp:txXfrm>
        <a:off x="0" y="2416095"/>
        <a:ext cx="10515600" cy="1260000"/>
      </dsp:txXfrm>
    </dsp:sp>
    <dsp:sp modelId="{F07590EA-D28A-4170-A6CC-64820569C4DC}">
      <dsp:nvSpPr>
        <dsp:cNvPr id="0" name=""/>
        <dsp:cNvSpPr/>
      </dsp:nvSpPr>
      <dsp:spPr>
        <a:xfrm>
          <a:off x="525780" y="1943775"/>
          <a:ext cx="7360920" cy="94464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solidFill>
                <a:schemeClr val="tx1"/>
              </a:solidFill>
            </a:rPr>
            <a:t>Tokluk Kan şekeri </a:t>
          </a:r>
        </a:p>
      </dsp:txBody>
      <dsp:txXfrm>
        <a:off x="571894" y="1989889"/>
        <a:ext cx="7268692" cy="8524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9007A-5AC1-46E5-869A-F2900DED4286}">
      <dsp:nvSpPr>
        <dsp:cNvPr id="0" name=""/>
        <dsp:cNvSpPr/>
      </dsp:nvSpPr>
      <dsp:spPr>
        <a:xfrm>
          <a:off x="0" y="206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65DAA-3C57-4583-95E2-01BF8F4D58F5}">
      <dsp:nvSpPr>
        <dsp:cNvPr id="0" name=""/>
        <dsp:cNvSpPr/>
      </dsp:nvSpPr>
      <dsp:spPr>
        <a:xfrm>
          <a:off x="0" y="2064"/>
          <a:ext cx="10515600" cy="703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/>
            <a:t>Tedavisini doğru olarak uygulayıp uygulamadığını,</a:t>
          </a:r>
          <a:endParaRPr lang="en-US" sz="2900" kern="1200"/>
        </a:p>
      </dsp:txBody>
      <dsp:txXfrm>
        <a:off x="0" y="2064"/>
        <a:ext cx="10515600" cy="703914"/>
      </dsp:txXfrm>
    </dsp:sp>
    <dsp:sp modelId="{8913EE9C-C925-48AE-AC40-B143AB5B4288}">
      <dsp:nvSpPr>
        <dsp:cNvPr id="0" name=""/>
        <dsp:cNvSpPr/>
      </dsp:nvSpPr>
      <dsp:spPr>
        <a:xfrm>
          <a:off x="0" y="70597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7AD97-7568-42A0-8B63-6C3D83D83A06}">
      <dsp:nvSpPr>
        <dsp:cNvPr id="0" name=""/>
        <dsp:cNvSpPr/>
      </dsp:nvSpPr>
      <dsp:spPr>
        <a:xfrm>
          <a:off x="0" y="705978"/>
          <a:ext cx="10515600" cy="703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/>
            <a:t>Hipoglisemi ve hiperglisemi ataklarının belirlenmesi ve müdahalesini,</a:t>
          </a:r>
          <a:endParaRPr lang="en-US" sz="2900" kern="1200"/>
        </a:p>
      </dsp:txBody>
      <dsp:txXfrm>
        <a:off x="0" y="705978"/>
        <a:ext cx="10515600" cy="703914"/>
      </dsp:txXfrm>
    </dsp:sp>
    <dsp:sp modelId="{0CC040E5-5897-4CC0-BAAA-F3D76A06CAF8}">
      <dsp:nvSpPr>
        <dsp:cNvPr id="0" name=""/>
        <dsp:cNvSpPr/>
      </dsp:nvSpPr>
      <dsp:spPr>
        <a:xfrm>
          <a:off x="0" y="140989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FDB91-329F-4498-A2B6-EBAB0162CE6A}">
      <dsp:nvSpPr>
        <dsp:cNvPr id="0" name=""/>
        <dsp:cNvSpPr/>
      </dsp:nvSpPr>
      <dsp:spPr>
        <a:xfrm>
          <a:off x="0" y="1409893"/>
          <a:ext cx="10515600" cy="703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/>
            <a:t>Beslenme ve egzersizin tedavisindeki önemini,</a:t>
          </a:r>
          <a:endParaRPr lang="en-US" sz="2900" kern="1200"/>
        </a:p>
      </dsp:txBody>
      <dsp:txXfrm>
        <a:off x="0" y="1409893"/>
        <a:ext cx="10515600" cy="703914"/>
      </dsp:txXfrm>
    </dsp:sp>
    <dsp:sp modelId="{EE748AE7-46B6-477E-A742-E2475F797BE9}">
      <dsp:nvSpPr>
        <dsp:cNvPr id="0" name=""/>
        <dsp:cNvSpPr/>
      </dsp:nvSpPr>
      <dsp:spPr>
        <a:xfrm>
          <a:off x="0" y="211380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F035C-4500-421D-8858-4BA11400105E}">
      <dsp:nvSpPr>
        <dsp:cNvPr id="0" name=""/>
        <dsp:cNvSpPr/>
      </dsp:nvSpPr>
      <dsp:spPr>
        <a:xfrm>
          <a:off x="0" y="2113808"/>
          <a:ext cx="10515600" cy="703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/>
            <a:t>Diyabetli bireyin eğitim ihtiyacını,</a:t>
          </a:r>
          <a:endParaRPr lang="en-US" sz="2900" kern="1200"/>
        </a:p>
      </dsp:txBody>
      <dsp:txXfrm>
        <a:off x="0" y="2113808"/>
        <a:ext cx="10515600" cy="703914"/>
      </dsp:txXfrm>
    </dsp:sp>
    <dsp:sp modelId="{4C17D17B-54B4-47D5-9B8C-6023FF42E697}">
      <dsp:nvSpPr>
        <dsp:cNvPr id="0" name=""/>
        <dsp:cNvSpPr/>
      </dsp:nvSpPr>
      <dsp:spPr>
        <a:xfrm>
          <a:off x="0" y="281772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3B305-0DB5-416E-925D-99EFCA6E205F}">
      <dsp:nvSpPr>
        <dsp:cNvPr id="0" name=""/>
        <dsp:cNvSpPr/>
      </dsp:nvSpPr>
      <dsp:spPr>
        <a:xfrm>
          <a:off x="0" y="2817722"/>
          <a:ext cx="10515600" cy="703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/>
            <a:t>Diyabete bağlı komplikasyonların geciktirilmesi ve önlenmesini,</a:t>
          </a:r>
          <a:endParaRPr lang="en-US" sz="2900" kern="1200"/>
        </a:p>
      </dsp:txBody>
      <dsp:txXfrm>
        <a:off x="0" y="2817722"/>
        <a:ext cx="10515600" cy="703914"/>
      </dsp:txXfrm>
    </dsp:sp>
    <dsp:sp modelId="{588448C6-3CB3-4E52-82AA-09960BF02840}">
      <dsp:nvSpPr>
        <dsp:cNvPr id="0" name=""/>
        <dsp:cNvSpPr/>
      </dsp:nvSpPr>
      <dsp:spPr>
        <a:xfrm>
          <a:off x="0" y="352163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C9B3C-0BDF-4637-A771-6562B7793BFD}">
      <dsp:nvSpPr>
        <dsp:cNvPr id="0" name=""/>
        <dsp:cNvSpPr/>
      </dsp:nvSpPr>
      <dsp:spPr>
        <a:xfrm>
          <a:off x="0" y="3521637"/>
          <a:ext cx="10515600" cy="703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/>
            <a:t>Hastane yatışının azalmasını sağlar.</a:t>
          </a:r>
          <a:endParaRPr lang="en-US" sz="2900" kern="1200"/>
        </a:p>
      </dsp:txBody>
      <dsp:txXfrm>
        <a:off x="0" y="3521637"/>
        <a:ext cx="10515600" cy="7039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2D064-8F24-4985-8CA0-DCD41D37198E}">
      <dsp:nvSpPr>
        <dsp:cNvPr id="0" name=""/>
        <dsp:cNvSpPr/>
      </dsp:nvSpPr>
      <dsp:spPr>
        <a:xfrm>
          <a:off x="32712" y="541277"/>
          <a:ext cx="3812854" cy="202757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solidFill>
                <a:schemeClr val="tx1"/>
              </a:solidFill>
            </a:rPr>
            <a:t>Kan şeker ölçümü</a:t>
          </a:r>
        </a:p>
      </dsp:txBody>
      <dsp:txXfrm>
        <a:off x="92098" y="600663"/>
        <a:ext cx="3694082" cy="1908802"/>
      </dsp:txXfrm>
    </dsp:sp>
    <dsp:sp modelId="{BBAF8801-D9F9-4CA3-BA15-FFBA47B983BD}">
      <dsp:nvSpPr>
        <dsp:cNvPr id="0" name=""/>
        <dsp:cNvSpPr/>
      </dsp:nvSpPr>
      <dsp:spPr>
        <a:xfrm rot="10050">
          <a:off x="4352357" y="785658"/>
          <a:ext cx="1074406" cy="1556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500" kern="1200"/>
        </a:p>
      </dsp:txBody>
      <dsp:txXfrm>
        <a:off x="4352358" y="1096399"/>
        <a:ext cx="752084" cy="933638"/>
      </dsp:txXfrm>
    </dsp:sp>
    <dsp:sp modelId="{56025E62-C915-4980-92B4-AC975DABBEBD}">
      <dsp:nvSpPr>
        <dsp:cNvPr id="0" name=""/>
        <dsp:cNvSpPr/>
      </dsp:nvSpPr>
      <dsp:spPr>
        <a:xfrm>
          <a:off x="5872739" y="93432"/>
          <a:ext cx="4185619" cy="2958501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solidFill>
                <a:schemeClr val="tx1"/>
              </a:solidFill>
            </a:rPr>
            <a:t>Yaşam kalitesini artırır, </a:t>
          </a:r>
        </a:p>
        <a:p>
          <a:pPr marL="0" lvl="0" indent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solidFill>
                <a:schemeClr val="tx1"/>
              </a:solidFill>
            </a:rPr>
            <a:t>Esnek ve güvenli bir yaşam sağlar.</a:t>
          </a:r>
        </a:p>
      </dsp:txBody>
      <dsp:txXfrm>
        <a:off x="5959391" y="180084"/>
        <a:ext cx="4012315" cy="2785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2F5AD-ABB2-4EEA-B420-66B5D427C9B4}" type="datetimeFigureOut">
              <a:rPr lang="tr-TR" smtClean="0"/>
              <a:pPr/>
              <a:t>22.03.2025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52F9B-1D91-405A-B983-E552314EDD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800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2F9B-1D91-405A-B983-E552314EDDAB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9820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Adrenerjik</a:t>
            </a:r>
            <a:r>
              <a:rPr lang="tr-TR" dirty="0"/>
              <a:t> belirtiler ve </a:t>
            </a:r>
            <a:r>
              <a:rPr lang="tr-TR" dirty="0" err="1"/>
              <a:t>nöroglikopenik</a:t>
            </a:r>
            <a:r>
              <a:rPr lang="tr-TR" baseline="0" dirty="0"/>
              <a:t> belirtiler. </a:t>
            </a:r>
          </a:p>
          <a:p>
            <a:r>
              <a:rPr lang="tr-TR" baseline="0" dirty="0" err="1"/>
              <a:t>Adrenerjik</a:t>
            </a:r>
            <a:r>
              <a:rPr lang="tr-TR" baseline="0" dirty="0"/>
              <a:t> belirtiler :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Otonom sinir sistemi ve adrenal </a:t>
            </a:r>
            <a:r>
              <a:rPr lang="tr-T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medullanın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aktivasyonuna bağlı olarak gelişir.</a:t>
            </a:r>
          </a:p>
          <a:p>
            <a:r>
              <a:rPr lang="tr-T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Nöroglikopenik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belirtiler: </a:t>
            </a:r>
            <a:r>
              <a:rPr lang="tr-T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Serebral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kortekse </a:t>
            </a:r>
            <a:r>
              <a:rPr lang="tr-T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glukoz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sunumunun azalmasına bağlı olarak gelişir.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2F9B-1D91-405A-B983-E552314EDDAB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3709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2F9B-1D91-405A-B983-E552314EDDAB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1822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2F9B-1D91-405A-B983-E552314EDDAB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1733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2F9B-1D91-405A-B983-E552314EDDAB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009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2F9B-1D91-405A-B983-E552314EDDAB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8258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2F9B-1D91-405A-B983-E552314EDDAB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9275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2F9B-1D91-405A-B983-E552314EDDAB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7362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2F9B-1D91-405A-B983-E552314EDDAB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1413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2F9B-1D91-405A-B983-E552314EDDAB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55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2F9B-1D91-405A-B983-E552314EDDAB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546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2F9B-1D91-405A-B983-E552314EDDAB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699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2F9B-1D91-405A-B983-E552314EDDAB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5473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insülin kullanan teknolojiye yatkın kişilerde </a:t>
            </a:r>
            <a:r>
              <a:rPr lang="tr-TR" dirty="0" err="1"/>
              <a:t>smbg</a:t>
            </a:r>
            <a:r>
              <a:rPr lang="tr-TR" baseline="0" dirty="0"/>
              <a:t> ye yarar sağlar.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2F9B-1D91-405A-B983-E552314EDDAB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1841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Kby</a:t>
            </a:r>
            <a:r>
              <a:rPr lang="tr-TR" dirty="0"/>
              <a:t> de optimal </a:t>
            </a:r>
            <a:r>
              <a:rPr lang="tr-TR" dirty="0" err="1"/>
              <a:t>glisemik</a:t>
            </a:r>
            <a:r>
              <a:rPr lang="tr-TR" dirty="0"/>
              <a:t> kontrolü sağlamak ve hastalı </a:t>
            </a:r>
            <a:r>
              <a:rPr lang="tr-TR" dirty="0" err="1"/>
              <a:t>progresyonunu</a:t>
            </a:r>
            <a:r>
              <a:rPr lang="tr-TR" dirty="0"/>
              <a:t> yavaşlatmak için.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2F9B-1D91-405A-B983-E552314EDDAB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971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22E8-941D-42DA-94FA-65D8D95FF678}" type="datetimeFigureOut">
              <a:rPr lang="tr-TR" smtClean="0"/>
              <a:pPr/>
              <a:t>22.03.2025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BCE6-14A8-4A99-9C7D-ECE7FC6D885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197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22E8-941D-42DA-94FA-65D8D95FF678}" type="datetimeFigureOut">
              <a:rPr lang="tr-TR" smtClean="0"/>
              <a:pPr/>
              <a:t>22.03.2025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BCE6-14A8-4A99-9C7D-ECE7FC6D885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328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22E8-941D-42DA-94FA-65D8D95FF678}" type="datetimeFigureOut">
              <a:rPr lang="tr-TR" smtClean="0"/>
              <a:pPr/>
              <a:t>22.03.2025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BCE6-14A8-4A99-9C7D-ECE7FC6D885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407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22E8-941D-42DA-94FA-65D8D95FF678}" type="datetimeFigureOut">
              <a:rPr lang="tr-TR" smtClean="0"/>
              <a:pPr/>
              <a:t>22.03.2025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BCE6-14A8-4A99-9C7D-ECE7FC6D885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211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22E8-941D-42DA-94FA-65D8D95FF678}" type="datetimeFigureOut">
              <a:rPr lang="tr-TR" smtClean="0"/>
              <a:pPr/>
              <a:t>22.03.2025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BCE6-14A8-4A99-9C7D-ECE7FC6D885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817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22E8-941D-42DA-94FA-65D8D95FF678}" type="datetimeFigureOut">
              <a:rPr lang="tr-TR" smtClean="0"/>
              <a:pPr/>
              <a:t>22.03.2025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BCE6-14A8-4A99-9C7D-ECE7FC6D885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8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22E8-941D-42DA-94FA-65D8D95FF678}" type="datetimeFigureOut">
              <a:rPr lang="tr-TR" smtClean="0"/>
              <a:pPr/>
              <a:t>22.03.2025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BCE6-14A8-4A99-9C7D-ECE7FC6D885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421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22E8-941D-42DA-94FA-65D8D95FF678}" type="datetimeFigureOut">
              <a:rPr lang="tr-TR" smtClean="0"/>
              <a:pPr/>
              <a:t>22.03.2025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BCE6-14A8-4A99-9C7D-ECE7FC6D885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2082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22E8-941D-42DA-94FA-65D8D95FF678}" type="datetimeFigureOut">
              <a:rPr lang="tr-TR" smtClean="0"/>
              <a:pPr/>
              <a:t>22.03.2025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BCE6-14A8-4A99-9C7D-ECE7FC6D885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090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22E8-941D-42DA-94FA-65D8D95FF678}" type="datetimeFigureOut">
              <a:rPr lang="tr-TR" smtClean="0"/>
              <a:pPr/>
              <a:t>22.03.2025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BCE6-14A8-4A99-9C7D-ECE7FC6D885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958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22E8-941D-42DA-94FA-65D8D95FF678}" type="datetimeFigureOut">
              <a:rPr lang="tr-TR" smtClean="0"/>
              <a:pPr/>
              <a:t>22.03.2025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BCE6-14A8-4A99-9C7D-ECE7FC6D885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127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622E8-941D-42DA-94FA-65D8D95FF678}" type="datetimeFigureOut">
              <a:rPr lang="tr-TR" smtClean="0"/>
              <a:pPr/>
              <a:t>22.03.2025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6BCE6-14A8-4A99-9C7D-ECE7FC6D885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315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audio" Target="../media/audio1.wav"/><Relationship Id="rId4" Type="http://schemas.openxmlformats.org/officeDocument/2006/relationships/diagramLayout" Target="../diagrams/layout8.xml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jpe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11" Type="http://schemas.openxmlformats.org/officeDocument/2006/relationships/audio" Target="../media/audio1.wav"/><Relationship Id="rId5" Type="http://schemas.openxmlformats.org/officeDocument/2006/relationships/diagramLayout" Target="../diagrams/layout10.xml"/><Relationship Id="rId10" Type="http://schemas.openxmlformats.org/officeDocument/2006/relationships/image" Target="../media/image1.png"/><Relationship Id="rId4" Type="http://schemas.openxmlformats.org/officeDocument/2006/relationships/diagramData" Target="../diagrams/data10.xml"/><Relationship Id="rId9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1.wav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10" Type="http://schemas.openxmlformats.org/officeDocument/2006/relationships/audio" Target="../media/audio1.wav"/><Relationship Id="rId4" Type="http://schemas.openxmlformats.org/officeDocument/2006/relationships/image" Target="../media/image27.jpeg"/><Relationship Id="rId9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11" Type="http://schemas.openxmlformats.org/officeDocument/2006/relationships/audio" Target="../media/audio1.wav"/><Relationship Id="rId5" Type="http://schemas.openxmlformats.org/officeDocument/2006/relationships/diagramLayout" Target="../diagrams/layout12.xml"/><Relationship Id="rId10" Type="http://schemas.openxmlformats.org/officeDocument/2006/relationships/image" Target="../media/image1.png"/><Relationship Id="rId4" Type="http://schemas.openxmlformats.org/officeDocument/2006/relationships/diagramData" Target="../diagrams/data12.xml"/><Relationship Id="rId9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1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2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2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audio" Target="../media/audio1.wav"/><Relationship Id="rId4" Type="http://schemas.openxmlformats.org/officeDocument/2006/relationships/diagramLayout" Target="../diagrams/layout2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391276" y="4438649"/>
            <a:ext cx="4305299" cy="1623329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endParaRPr lang="tr-TR" dirty="0"/>
          </a:p>
          <a:p>
            <a:r>
              <a:rPr lang="tr-TR" dirty="0"/>
              <a:t>Esin Ceylan</a:t>
            </a:r>
          </a:p>
          <a:p>
            <a:r>
              <a:rPr lang="tr-TR" dirty="0"/>
              <a:t>Diyabet Eğitim Hemşiresi</a:t>
            </a:r>
          </a:p>
          <a:p>
            <a:r>
              <a:rPr lang="tr-TR" dirty="0"/>
              <a:t>esinceylan@guven.com.tr</a:t>
            </a:r>
          </a:p>
          <a:p>
            <a:r>
              <a:rPr lang="tr-TR" dirty="0"/>
              <a:t>22.03.2025</a:t>
            </a:r>
          </a:p>
        </p:txBody>
      </p:sp>
      <p:sp>
        <p:nvSpPr>
          <p:cNvPr id="37890" name="AutoShape 2" descr="DİYABET NEDİR? (Tip1-Tip2 Diyabet) - Nutra System Polikliniğ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3046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1134157"/>
          </a:xfrm>
          <a:prstGeom prst="rect">
            <a:avLst/>
          </a:prstGeom>
        </p:spPr>
      </p:pic>
      <p:pic>
        <p:nvPicPr>
          <p:cNvPr id="1026" name="Picture 2" descr="Kan Şekerini Doğru Ölçmeyen Glükometreler | Diyabetimben.com">
            <a:extLst>
              <a:ext uri="{FF2B5EF4-FFF2-40B4-BE49-F238E27FC236}">
                <a16:creationId xmlns:a16="http://schemas.microsoft.com/office/drawing/2014/main" id="{4BAC56D3-D366-8180-C773-3CF004438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29" y="3153680"/>
            <a:ext cx="4000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şlık 7">
            <a:extLst>
              <a:ext uri="{FF2B5EF4-FFF2-40B4-BE49-F238E27FC236}">
                <a16:creationId xmlns:a16="http://schemas.microsoft.com/office/drawing/2014/main" id="{3BF464FB-EF8B-14BF-6B51-A36D97467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375" y="1531360"/>
            <a:ext cx="10671544" cy="1397275"/>
          </a:xfrm>
        </p:spPr>
        <p:txBody>
          <a:bodyPr/>
          <a:lstStyle/>
          <a:p>
            <a:r>
              <a:rPr lang="tr-TR" dirty="0"/>
              <a:t>Diyabet ve Kendi Kendine İzlemin Önemi</a:t>
            </a:r>
          </a:p>
        </p:txBody>
      </p:sp>
    </p:spTree>
    <p:extLst>
      <p:ext uri="{BB962C8B-B14F-4D97-AF65-F5344CB8AC3E}">
        <p14:creationId xmlns:p14="http://schemas.microsoft.com/office/powerpoint/2010/main" val="1195649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401857"/>
              </p:ext>
            </p:extLst>
          </p:nvPr>
        </p:nvGraphicFramePr>
        <p:xfrm>
          <a:off x="838200" y="1482811"/>
          <a:ext cx="10515600" cy="4193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113415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3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30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44786" y="947779"/>
            <a:ext cx="10515600" cy="683742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+mn-lt"/>
              </a:rPr>
              <a:t>Hedef Kan Şekeri Değerleri;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86888" y="1698172"/>
            <a:ext cx="11284136" cy="94025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tr-TR" dirty="0"/>
          </a:p>
          <a:p>
            <a:pPr algn="ctr"/>
            <a:endParaRPr lang="tr-TR" sz="2800" dirty="0"/>
          </a:p>
          <a:p>
            <a:pPr algn="ctr"/>
            <a:r>
              <a:rPr lang="tr-TR" sz="9600" b="0" dirty="0"/>
              <a:t>Günlük kan şekerlerini izlerken açlık kan şekeri  ve tokluk kan şekerlerinin ölçülmesi önemlidir.</a:t>
            </a:r>
          </a:p>
          <a:p>
            <a:endParaRPr lang="tr-TR" dirty="0"/>
          </a:p>
        </p:txBody>
      </p:sp>
      <p:sp>
        <p:nvSpPr>
          <p:cNvPr id="7" name="Metin Yer Tutucusu 2"/>
          <p:cNvSpPr>
            <a:spLocks noGrp="1"/>
          </p:cNvSpPr>
          <p:nvPr>
            <p:ph sz="half" idx="2"/>
          </p:nvPr>
        </p:nvSpPr>
        <p:spPr>
          <a:xfrm>
            <a:off x="475014" y="2850291"/>
            <a:ext cx="5213268" cy="282611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>
                <a:solidFill>
                  <a:srgbClr val="C00000"/>
                </a:solidFill>
              </a:rPr>
              <a:t>Açlık Kan Şekeri: </a:t>
            </a:r>
            <a:endParaRPr lang="tr-TR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/>
              <a:t>Yemek öncesi ilaç almadan, insülin uygulamadan bakılan kan şekeri değeridir.</a:t>
            </a:r>
          </a:p>
          <a:p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902035" y="2850291"/>
            <a:ext cx="5866411" cy="283799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>
                <a:solidFill>
                  <a:srgbClr val="C00000"/>
                </a:solidFill>
              </a:rPr>
              <a:t>Tokluk Kan Şekeri:</a:t>
            </a:r>
            <a:endParaRPr lang="tr-TR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/>
              <a:t> Yemeğin ilk lokmasından itibaren 2 saat sonra bakılan değerdir.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/>
              <a:t>Gebelerde 1. saat ve 2. saat ayrı ayrı takip edilir.</a:t>
            </a:r>
          </a:p>
          <a:p>
            <a:endParaRPr lang="tr-TR" sz="24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113415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3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79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2">
            <a:extLst>
              <a:ext uri="{FF2B5EF4-FFF2-40B4-BE49-F238E27FC236}">
                <a16:creationId xmlns:a16="http://schemas.microsoft.com/office/drawing/2014/main" id="{21C24EBA-AD0A-684E-F985-CFB90AE783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998351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b="1" dirty="0">
                <a:latin typeface="+mn-lt"/>
              </a:rPr>
              <a:t>Kan Şekeri Hedefleri;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128591" y="6308725"/>
            <a:ext cx="6001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800" dirty="0"/>
              <a:t>Kan şekeri aralığını belirlemede etkilidir</a:t>
            </a:r>
            <a:r>
              <a:rPr lang="tr-T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59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4103" y="1062681"/>
            <a:ext cx="10515600" cy="742368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+mn-lt"/>
              </a:rPr>
              <a:t>Kan Şekeri Hedefleri;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944127"/>
              </p:ext>
            </p:extLst>
          </p:nvPr>
        </p:nvGraphicFramePr>
        <p:xfrm>
          <a:off x="838200" y="1905000"/>
          <a:ext cx="10515600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İçerik Yer Tutucusu 2"/>
          <p:cNvSpPr txBox="1">
            <a:spLocks/>
          </p:cNvSpPr>
          <p:nvPr/>
        </p:nvSpPr>
        <p:spPr>
          <a:xfrm>
            <a:off x="771525" y="6130925"/>
            <a:ext cx="4876800" cy="184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200" dirty="0"/>
              <a:t>Türkiye endokrin ve metabolizma derneği diyabet tanı ve tedavi kılavuzu 2022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113415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3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50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4850" y="1695450"/>
            <a:ext cx="10665426" cy="400470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Diyabet tedavisinin tıbbi sonuçları açısından kan şekeri ölçümlerinin doğruluğu ve dolayısıyla da sonuçların güvenilirliğinin sağlanması bir zorunluluktur. 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Kan şekeri ölçüm cihazlarının doğrulukları konusunda çok sayıda standart olmakla birlikte en çok kullanılan iki standart International </a:t>
            </a:r>
            <a:r>
              <a:rPr lang="tr-TR" sz="2400" dirty="0" err="1"/>
              <a:t>Organization</a:t>
            </a:r>
            <a:r>
              <a:rPr lang="tr-TR" sz="2400" dirty="0"/>
              <a:t>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Standardization</a:t>
            </a:r>
            <a:r>
              <a:rPr lang="tr-TR" sz="2400" dirty="0"/>
              <a:t> (ISO) (ISO 15197:2003-2013) ve FDA standartlarıdır.</a:t>
            </a:r>
          </a:p>
          <a:p>
            <a:pPr>
              <a:lnSpc>
                <a:spcPct val="150000"/>
              </a:lnSpc>
            </a:pP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313643"/>
            <a:ext cx="2617564" cy="111510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71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73826" y="616019"/>
            <a:ext cx="10515600" cy="611531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C00000"/>
                </a:solidFill>
              </a:rPr>
              <a:t>ISO 15197:2003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2925" y="1616887"/>
            <a:ext cx="10952389" cy="47743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Kan şekeri ölçüm sistemlerinin doğruluklarıyla ilgili performans gerekliliklerini tanımlayan ve uluslararası kabul gören bir standarttır.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Bu standarda göre bir kan şekeri ölçüm cihazı ile elde edilen ölçüm sonuçlarının ≥%95’inin;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>
              <a:lnSpc>
                <a:spcPct val="150000"/>
              </a:lnSpc>
            </a:pPr>
            <a:r>
              <a:rPr lang="tr-TR" sz="2400" dirty="0"/>
              <a:t>&lt;75 mg/</a:t>
            </a:r>
            <a:r>
              <a:rPr lang="tr-TR" sz="2400" dirty="0" err="1"/>
              <a:t>dL</a:t>
            </a:r>
            <a:r>
              <a:rPr lang="tr-TR" sz="2400" dirty="0"/>
              <a:t> </a:t>
            </a:r>
            <a:r>
              <a:rPr lang="tr-TR" sz="2400" dirty="0" err="1"/>
              <a:t>glukoz</a:t>
            </a:r>
            <a:r>
              <a:rPr lang="tr-TR" sz="2400" dirty="0"/>
              <a:t> konsantrasyonlarında üreticinin ölçüm yöntemi ile elde edilen sonuçların ±15 mg/</a:t>
            </a:r>
            <a:r>
              <a:rPr lang="tr-TR" sz="2400" dirty="0" err="1"/>
              <a:t>dL</a:t>
            </a:r>
            <a:r>
              <a:rPr lang="tr-TR" sz="2400" dirty="0"/>
              <a:t> aralığında,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≥75 mg/</a:t>
            </a:r>
            <a:r>
              <a:rPr lang="tr-TR" sz="2400" dirty="0" err="1"/>
              <a:t>dL</a:t>
            </a:r>
            <a:r>
              <a:rPr lang="tr-TR" sz="2400" dirty="0"/>
              <a:t> </a:t>
            </a:r>
            <a:r>
              <a:rPr lang="tr-TR" sz="2400" dirty="0" err="1"/>
              <a:t>glukoz</a:t>
            </a:r>
            <a:r>
              <a:rPr lang="tr-TR" sz="2400" dirty="0"/>
              <a:t> konsantrasyonlarında üreticinin ölçüm yöntemi ile elde edilen sonuçların ±%20 aralığında yer alması gerekmektedir.</a:t>
            </a:r>
          </a:p>
          <a:p>
            <a:pPr>
              <a:lnSpc>
                <a:spcPct val="150000"/>
              </a:lnSpc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52425"/>
            <a:ext cx="2862039" cy="10953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3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52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095375"/>
            <a:ext cx="10515600" cy="595313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C00000"/>
                </a:solidFill>
              </a:rPr>
              <a:t>ISO 15197:2013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390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2400" dirty="0"/>
              <a:t>2013 yılında kabul edilen ISO 15197’nin güncel revize taslağında ise sistem ölçümlerinin ≥%95’inin;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&lt;100 mg/ </a:t>
            </a:r>
            <a:r>
              <a:rPr lang="tr-TR" sz="2400" dirty="0" err="1"/>
              <a:t>dL</a:t>
            </a:r>
            <a:r>
              <a:rPr lang="tr-TR" sz="2400" dirty="0"/>
              <a:t> </a:t>
            </a:r>
            <a:r>
              <a:rPr lang="tr-TR" sz="2400" dirty="0" err="1"/>
              <a:t>glukoz</a:t>
            </a:r>
            <a:r>
              <a:rPr lang="tr-TR" sz="2400" dirty="0"/>
              <a:t> konsantrasyonlarında üreticinin ölçüm yöntemi ile elde edilen sonuçların ±15 mg/</a:t>
            </a:r>
            <a:r>
              <a:rPr lang="tr-TR" sz="2400" dirty="0" err="1"/>
              <a:t>dL</a:t>
            </a:r>
            <a:r>
              <a:rPr lang="tr-TR" sz="2400" dirty="0"/>
              <a:t> aralığında,</a:t>
            </a:r>
          </a:p>
          <a:p>
            <a:r>
              <a:rPr lang="tr-TR" sz="2400" dirty="0"/>
              <a:t>≥100 mg/</a:t>
            </a:r>
            <a:r>
              <a:rPr lang="tr-TR" sz="2400" dirty="0" err="1"/>
              <a:t>dL</a:t>
            </a:r>
            <a:r>
              <a:rPr lang="tr-TR" sz="2400" dirty="0"/>
              <a:t> </a:t>
            </a:r>
            <a:r>
              <a:rPr lang="tr-TR" sz="2400" dirty="0" err="1"/>
              <a:t>glukoz</a:t>
            </a:r>
            <a:r>
              <a:rPr lang="tr-TR" sz="2400" dirty="0"/>
              <a:t> konsantrasyonlarında ise ±%15 aralığında yer alması gerektiği belirtilmektedir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113415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3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87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96934" y="641269"/>
            <a:ext cx="7873341" cy="76002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C00000"/>
                </a:solidFill>
                <a:latin typeface="+mn-lt"/>
              </a:rPr>
              <a:t>ISO 15197: 2003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183106"/>
              </p:ext>
            </p:extLst>
          </p:nvPr>
        </p:nvGraphicFramePr>
        <p:xfrm>
          <a:off x="838200" y="1531917"/>
          <a:ext cx="10585864" cy="41919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46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6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6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6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179">
                <a:tc gridSpan="2"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tr-TR" dirty="0"/>
                        <a:t>1 LOT İÇİN</a:t>
                      </a:r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tr-TR" dirty="0"/>
                        <a:t> 3 LOT İÇİN</a:t>
                      </a:r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815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tr-TR" dirty="0"/>
                        <a:t>&lt;75 mg/dl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tr-TR" dirty="0"/>
                        <a:t>≥75mg/dl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&lt;100 mg/dl</a:t>
                      </a:r>
                    </a:p>
                    <a:p>
                      <a:pPr algn="ctr"/>
                      <a:endParaRPr lang="tr-TR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≥100mg/dl</a:t>
                      </a:r>
                    </a:p>
                    <a:p>
                      <a:pPr algn="ctr"/>
                      <a:endParaRPr lang="tr-TR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179">
                <a:tc gridSpan="4"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tr-TR" dirty="0"/>
                        <a:t>Tüm</a:t>
                      </a:r>
                      <a:r>
                        <a:rPr lang="tr-TR" baseline="0" dirty="0"/>
                        <a:t> test sonuçlarının %95’i aşağıdaki aralığa gelmelidir. </a:t>
                      </a:r>
                      <a:endParaRPr lang="tr-TR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3815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tr-TR" dirty="0"/>
                        <a:t>± 15mg/dl</a:t>
                      </a:r>
                    </a:p>
                    <a:p>
                      <a:pPr algn="ctr"/>
                      <a:endParaRPr lang="tr-TR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tr-TR" dirty="0"/>
                        <a:t>± %20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± 15mg/dl</a:t>
                      </a:r>
                    </a:p>
                    <a:p>
                      <a:pPr algn="ctr"/>
                      <a:endParaRPr lang="tr-TR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± %15</a:t>
                      </a:r>
                    </a:p>
                    <a:p>
                      <a:pPr algn="ctr"/>
                      <a:endParaRPr lang="tr-TR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313643"/>
            <a:ext cx="2857500" cy="101985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17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45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56904" y="952595"/>
            <a:ext cx="10323536" cy="591198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+mn-lt"/>
              </a:rPr>
              <a:t>Kan şekeri ölçümü;</a:t>
            </a:r>
          </a:p>
        </p:txBody>
      </p:sp>
      <p:graphicFrame>
        <p:nvGraphicFramePr>
          <p:cNvPr id="7" name="İçerik Yer Tutucusu 2">
            <a:extLst>
              <a:ext uri="{FF2B5EF4-FFF2-40B4-BE49-F238E27FC236}">
                <a16:creationId xmlns:a16="http://schemas.microsoft.com/office/drawing/2014/main" id="{5B5806FA-C77F-A847-AB37-E8EF861A98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2341" y="1543792"/>
          <a:ext cx="10515600" cy="4227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113415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3794" y="143143"/>
            <a:ext cx="2853175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6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whoosh.wav"/>
          </p:stSnd>
        </p:sndAc>
      </p:transition>
    </mc:Choice>
    <mc:Fallback xmlns="">
      <p:transition>
        <p:sndAc>
          <p:stSnd>
            <p:snd r:embed="rId10" name="whoosh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100272"/>
              </p:ext>
            </p:extLst>
          </p:nvPr>
        </p:nvGraphicFramePr>
        <p:xfrm>
          <a:off x="838200" y="1664044"/>
          <a:ext cx="10515600" cy="3171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113415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3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9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104900"/>
            <a:ext cx="10515600" cy="457200"/>
          </a:xfrm>
        </p:spPr>
        <p:txBody>
          <a:bodyPr>
            <a:normAutofit fontScale="90000"/>
          </a:bodyPr>
          <a:lstStyle/>
          <a:p>
            <a:r>
              <a:rPr lang="tr-TR" sz="2800" b="1" dirty="0">
                <a:latin typeface="+mn-lt"/>
              </a:rPr>
              <a:t>Sunum Planı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639094"/>
            <a:ext cx="4410694" cy="418068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tr-TR" sz="2400" dirty="0"/>
              <a:t>Kendi kendine izlem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Evde kan </a:t>
            </a:r>
            <a:r>
              <a:rPr lang="tr-TR" sz="2400" dirty="0" err="1"/>
              <a:t>glukoz</a:t>
            </a:r>
            <a:r>
              <a:rPr lang="tr-TR" sz="2400" dirty="0"/>
              <a:t> takibi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İzlem parametreleri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Hedef kan şekeri değerleri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Kan şekeri ölçümü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Sürekli cilt altı </a:t>
            </a:r>
            <a:r>
              <a:rPr lang="tr-TR" sz="2400" dirty="0" err="1"/>
              <a:t>glukoz</a:t>
            </a:r>
            <a:r>
              <a:rPr lang="tr-TR" sz="2400" dirty="0"/>
              <a:t> </a:t>
            </a:r>
            <a:r>
              <a:rPr lang="tr-TR" sz="2400" dirty="0" err="1"/>
              <a:t>sensörleri</a:t>
            </a:r>
            <a:endParaRPr lang="tr-TR" sz="2400" dirty="0"/>
          </a:p>
          <a:p>
            <a:pPr>
              <a:lnSpc>
                <a:spcPct val="150000"/>
              </a:lnSpc>
            </a:pPr>
            <a:r>
              <a:rPr lang="tr-TR" sz="2400" dirty="0"/>
              <a:t>Hipoglisemi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 </a:t>
            </a:r>
          </a:p>
          <a:p>
            <a:pPr>
              <a:lnSpc>
                <a:spcPct val="150000"/>
              </a:lnSpc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>
              <a:lnSpc>
                <a:spcPct val="150000"/>
              </a:lnSpc>
            </a:pPr>
            <a:endParaRPr lang="tr-TR" sz="2400" dirty="0"/>
          </a:p>
          <a:p>
            <a:pPr>
              <a:lnSpc>
                <a:spcPct val="150000"/>
              </a:lnSpc>
            </a:pPr>
            <a:endParaRPr lang="tr-TR" sz="2400" dirty="0"/>
          </a:p>
          <a:p>
            <a:pPr>
              <a:lnSpc>
                <a:spcPct val="150000"/>
              </a:lnSpc>
            </a:pPr>
            <a:endParaRPr lang="tr-TR" sz="2400" dirty="0"/>
          </a:p>
          <a:p>
            <a:pPr>
              <a:lnSpc>
                <a:spcPct val="150000"/>
              </a:lnSpc>
            </a:pPr>
            <a:endParaRPr lang="tr-TR" sz="2400" dirty="0"/>
          </a:p>
        </p:txBody>
      </p:sp>
      <p:sp>
        <p:nvSpPr>
          <p:cNvPr id="36866" name="AutoShape 2" descr="Diyabet Öz-Yönetim Müdahalelerinde Ergoterapinin Rolü - Ergoterapi.bi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6868" name="Picture 4" descr="Diyabet kontrol altına alınmazsa pek çok hastalığa sebep oluy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0795" y="1639094"/>
            <a:ext cx="5165766" cy="4180682"/>
          </a:xfrm>
          <a:prstGeom prst="rect">
            <a:avLst/>
          </a:prstGeom>
          <a:noFill/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30467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113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63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16769" y="1359034"/>
            <a:ext cx="3932237" cy="512494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+mn-lt"/>
              </a:rPr>
              <a:t>Ne zaman;</a:t>
            </a:r>
            <a:endParaRPr lang="tr-TR" sz="2400" dirty="0">
              <a:latin typeface="+mn-lt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116138"/>
            <a:ext cx="4337854" cy="4114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tr-TR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600" dirty="0"/>
              <a:t>Evde kan şekeri ölçüm sıklığı ve zamanı, tedavi planına, bireye ve diyabetin tipine göre belirlenmelidir. </a:t>
            </a:r>
          </a:p>
          <a:p>
            <a:endParaRPr lang="tr-TR" sz="26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600" dirty="0"/>
              <a:t>Açlık ve tokluk kan şekeri ölçümü doğru yapılmalıdır.</a:t>
            </a:r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6" y="248125"/>
            <a:ext cx="2330450" cy="8663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352425"/>
            <a:ext cx="2857500" cy="1150360"/>
          </a:xfrm>
          <a:prstGeom prst="rect">
            <a:avLst/>
          </a:prstGeom>
        </p:spPr>
      </p:pic>
      <p:pic>
        <p:nvPicPr>
          <p:cNvPr id="8" name="Resim Yer Tutucusu 4"/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4" b="22664"/>
          <a:stretch/>
        </p:blipFill>
        <p:spPr>
          <a:xfrm>
            <a:off x="6782628" y="2116138"/>
            <a:ext cx="4856922" cy="4114800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707299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838200" y="1733550"/>
          <a:ext cx="10515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İçerik Yer Tutucusu 2"/>
          <p:cNvSpPr txBox="1">
            <a:spLocks/>
          </p:cNvSpPr>
          <p:nvPr/>
        </p:nvSpPr>
        <p:spPr>
          <a:xfrm>
            <a:off x="771525" y="6381749"/>
            <a:ext cx="4876800" cy="257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200" dirty="0"/>
              <a:t>Türkiye endokrin ve metabolizma derneği diyabet tanı ve tedavi kılavuzu 2022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113415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3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hoosh.wav"/>
          </p:stSnd>
        </p:sndAc>
      </p:transition>
    </mc:Choice>
    <mc:Fallback xmlns="">
      <p:transition>
        <p:sndAc>
          <p:stSnd>
            <p:snd r:embed="rId11" name="whoosh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086917"/>
              </p:ext>
            </p:extLst>
          </p:nvPr>
        </p:nvGraphicFramePr>
        <p:xfrm>
          <a:off x="933450" y="1531360"/>
          <a:ext cx="10515600" cy="4526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 txBox="1">
            <a:spLocks/>
          </p:cNvSpPr>
          <p:nvPr/>
        </p:nvSpPr>
        <p:spPr>
          <a:xfrm>
            <a:off x="771525" y="6248400"/>
            <a:ext cx="4876800" cy="3238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200" dirty="0"/>
              <a:t>Türkiye endokrin ve metabolizma derneği diyabet tanı ve tedavi kılavuzu 2022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86745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95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15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04209" y="635069"/>
            <a:ext cx="4509236" cy="1139139"/>
          </a:xfrm>
        </p:spPr>
        <p:txBody>
          <a:bodyPr>
            <a:normAutofit fontScale="90000"/>
          </a:bodyPr>
          <a:lstStyle/>
          <a:p>
            <a:r>
              <a:rPr lang="tr-TR" sz="3600" b="1">
                <a:latin typeface="+mn-lt"/>
              </a:rPr>
              <a:t>Sürekli cilt altı glukoz izlem sensörleri (CGM)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0992" y="1941362"/>
            <a:ext cx="4492454" cy="241909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marL="0" indent="0">
              <a:buNone/>
            </a:pPr>
            <a:r>
              <a:rPr lang="tr-TR" sz="1700"/>
              <a:t>Son yıllarda kullanımları giderek artan bu sistemlerin, özellikle Tip 1 DM’ li hastalarda ve pregestasyonel diyabetlilerde daha iyi glisemik kontrol sağladığı gösterilmiştir. </a:t>
            </a:r>
          </a:p>
          <a:p>
            <a:pPr marL="0" indent="0">
              <a:buNone/>
            </a:pPr>
            <a:r>
              <a:rPr lang="tr-TR" sz="1700"/>
              <a:t>Bu cihazları kullanan bireylerin hem cihazlarının monitörlerini kalibre edebilmek hem de okumalarını doğrulayabilmeleri için evde kan şekeri ölçümü de yapmaları gerekmektedir.</a:t>
            </a:r>
          </a:p>
          <a:p>
            <a:pPr marL="0" indent="0">
              <a:buNone/>
            </a:pPr>
            <a:endParaRPr lang="tr-TR" sz="1700"/>
          </a:p>
          <a:p>
            <a:pPr marL="0" indent="0">
              <a:buNone/>
            </a:pPr>
            <a:endParaRPr lang="tr-TR" sz="1700"/>
          </a:p>
          <a:p>
            <a:endParaRPr lang="tr-TR" sz="1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571420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6020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5" r="1" b="1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3" r="-1" b="10307"/>
          <a:stretch/>
        </p:blipFill>
        <p:spPr>
          <a:xfrm>
            <a:off x="1818614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1" r="-4" b="10769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3C34F0D-85D8-05C8-057E-01827B717D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7" y="6222931"/>
            <a:ext cx="1338512" cy="67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9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hoosh.wav"/>
          </p:stSnd>
        </p:sndAc>
      </p:transition>
    </mc:Choice>
    <mc:Fallback xmlns="">
      <p:transition>
        <p:sndAc>
          <p:stSnd>
            <p:snd r:embed="rId10" name="whoosh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1314450"/>
            <a:ext cx="10972800" cy="838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tr-TR" sz="2800" b="1" dirty="0"/>
              <a:t>Hasta seçimi;</a:t>
            </a:r>
          </a:p>
        </p:txBody>
      </p:sp>
      <p:graphicFrame>
        <p:nvGraphicFramePr>
          <p:cNvPr id="7" name="İçerik Yer Tutucusu 2">
            <a:extLst>
              <a:ext uri="{FF2B5EF4-FFF2-40B4-BE49-F238E27FC236}">
                <a16:creationId xmlns:a16="http://schemas.microsoft.com/office/drawing/2014/main" id="{0742E815-B522-DDAD-4201-C7CC27EDA2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2276475"/>
          <a:ext cx="10972800" cy="424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61925"/>
            <a:ext cx="2862039" cy="9334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143122"/>
            <a:ext cx="2857500" cy="95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1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hoosh.wav"/>
          </p:stSnd>
        </p:sndAc>
      </p:transition>
    </mc:Choice>
    <mc:Fallback xmlns="">
      <p:transition>
        <p:sndAc>
          <p:stSnd>
            <p:snd r:embed="rId11" name="whoosh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38150" y="1103416"/>
            <a:ext cx="10380023" cy="647700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+mn-lt"/>
              </a:rPr>
              <a:t>Ne zaman;</a:t>
            </a:r>
            <a:endParaRPr lang="tr-TR" sz="2400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62025" y="1710047"/>
            <a:ext cx="10515600" cy="394260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CGM ;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Sık hipoglisemi yaşayan,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Hipoglisemiye karşı duyarsızlığı olan, semptomlarının farkına varamayan,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Tekrarlayan ciddi veya gece </a:t>
            </a:r>
            <a:r>
              <a:rPr lang="tr-TR" sz="2400" dirty="0" err="1"/>
              <a:t>hipoglisemik</a:t>
            </a:r>
            <a:r>
              <a:rPr lang="tr-TR" sz="2400" dirty="0"/>
              <a:t> atakları olan bireylerde </a:t>
            </a:r>
            <a:r>
              <a:rPr lang="tr-TR" sz="2400" dirty="0">
                <a:solidFill>
                  <a:srgbClr val="C00000"/>
                </a:solidFill>
              </a:rPr>
              <a:t>HİPOGLİSEMİYİ</a:t>
            </a:r>
            <a:r>
              <a:rPr lang="tr-TR" sz="2400" dirty="0"/>
              <a:t> azaltır.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C00000"/>
                </a:solidFill>
              </a:rPr>
              <a:t>EĞİTİM</a:t>
            </a:r>
            <a:r>
              <a:rPr lang="tr-TR" sz="2400" dirty="0"/>
              <a:t> amaçlı olarak da kullanılır. ( Birey alışkanlıklarını ve karşılaştıklarını görür.)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                                                                 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113415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143122"/>
            <a:ext cx="2857500" cy="13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54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776288" y="1447800"/>
            <a:ext cx="10515600" cy="57149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Hipoglisemi ? 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76288" y="2248582"/>
            <a:ext cx="4330102" cy="429509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400" dirty="0"/>
              <a:t>Titreme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Soğuk terleme</a:t>
            </a:r>
          </a:p>
          <a:p>
            <a:pPr>
              <a:lnSpc>
                <a:spcPct val="150000"/>
              </a:lnSpc>
            </a:pPr>
            <a:r>
              <a:rPr lang="tr-TR" sz="2400" dirty="0" err="1"/>
              <a:t>Anksiyete</a:t>
            </a:r>
            <a:endParaRPr lang="tr-TR" sz="2400" dirty="0"/>
          </a:p>
          <a:p>
            <a:pPr>
              <a:lnSpc>
                <a:spcPct val="150000"/>
              </a:lnSpc>
            </a:pPr>
            <a:r>
              <a:rPr lang="tr-TR" sz="2400" dirty="0"/>
              <a:t>Bulantı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Çarpıntı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Acıkma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Uyuşma</a:t>
            </a:r>
          </a:p>
          <a:p>
            <a:pPr>
              <a:lnSpc>
                <a:spcPct val="150000"/>
              </a:lnSpc>
            </a:pPr>
            <a:endParaRPr lang="tr-TR" sz="2400" dirty="0"/>
          </a:p>
        </p:txBody>
      </p:sp>
      <p:sp>
        <p:nvSpPr>
          <p:cNvPr id="8" name="Metin Yer Tutucusu 4"/>
          <p:cNvSpPr>
            <a:spLocks noGrp="1"/>
          </p:cNvSpPr>
          <p:nvPr>
            <p:ph sz="quarter" idx="4"/>
          </p:nvPr>
        </p:nvSpPr>
        <p:spPr>
          <a:xfrm>
            <a:off x="7137070" y="2248581"/>
            <a:ext cx="4154817" cy="429509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/>
              <a:t>Baş dönmesi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Baş ağrısı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Konsantre olamama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Konuşmada güçlük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Halsizlik</a:t>
            </a:r>
          </a:p>
          <a:p>
            <a:pPr>
              <a:lnSpc>
                <a:spcPct val="150000"/>
              </a:lnSpc>
            </a:pPr>
            <a:r>
              <a:rPr lang="tr-TR" sz="2400" dirty="0" err="1"/>
              <a:t>Konfüzyon</a:t>
            </a:r>
            <a:endParaRPr lang="tr-TR" sz="2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8" y="313644"/>
            <a:ext cx="2546126" cy="81983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99708"/>
            <a:ext cx="2857500" cy="81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75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5" y="1076325"/>
            <a:ext cx="4857750" cy="447675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113415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3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14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408788"/>
              </p:ext>
            </p:extLst>
          </p:nvPr>
        </p:nvGraphicFramePr>
        <p:xfrm>
          <a:off x="857250" y="1581150"/>
          <a:ext cx="10515600" cy="478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113415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425" y="200024"/>
            <a:ext cx="28575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22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Yer Tutucusu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 </a:t>
            </a:r>
          </a:p>
        </p:txBody>
      </p:sp>
      <p:sp>
        <p:nvSpPr>
          <p:cNvPr id="7" name="Patlama 1 6"/>
          <p:cNvSpPr/>
          <p:nvPr/>
        </p:nvSpPr>
        <p:spPr>
          <a:xfrm>
            <a:off x="908626" y="1933573"/>
            <a:ext cx="2615932" cy="3400425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UNUTMA</a:t>
            </a:r>
            <a:r>
              <a:rPr lang="tr-TR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19324"/>
            <a:ext cx="2862039" cy="113415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948" y="219324"/>
            <a:ext cx="2857500" cy="1134157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5715001" y="1981199"/>
            <a:ext cx="4986028" cy="33527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</a:rPr>
              <a:t>KAN ŞEKERİ YÜKSELTMEK İÇİN </a:t>
            </a:r>
          </a:p>
          <a:p>
            <a:pPr algn="ctr">
              <a:lnSpc>
                <a:spcPct val="150000"/>
              </a:lnSpc>
            </a:pPr>
            <a:r>
              <a:rPr lang="tr-TR" sz="2400" dirty="0">
                <a:solidFill>
                  <a:srgbClr val="C00000"/>
                </a:solidFill>
              </a:rPr>
              <a:t>ÇİKOLATA, </a:t>
            </a:r>
          </a:p>
          <a:p>
            <a:pPr algn="ctr">
              <a:lnSpc>
                <a:spcPct val="150000"/>
              </a:lnSpc>
            </a:pPr>
            <a:r>
              <a:rPr lang="tr-TR" sz="2400" dirty="0">
                <a:solidFill>
                  <a:srgbClr val="C00000"/>
                </a:solidFill>
              </a:rPr>
              <a:t>GOFRET,</a:t>
            </a:r>
          </a:p>
          <a:p>
            <a:pPr algn="ctr">
              <a:lnSpc>
                <a:spcPct val="150000"/>
              </a:lnSpc>
            </a:pPr>
            <a:r>
              <a:rPr lang="tr-TR" sz="2400" dirty="0">
                <a:solidFill>
                  <a:srgbClr val="C00000"/>
                </a:solidFill>
              </a:rPr>
              <a:t> </a:t>
            </a:r>
            <a:r>
              <a:rPr lang="tr-TR" sz="2400" dirty="0" err="1">
                <a:solidFill>
                  <a:srgbClr val="C00000"/>
                </a:solidFill>
              </a:rPr>
              <a:t>BİSKÜVi</a:t>
            </a:r>
            <a:r>
              <a:rPr lang="tr-TR" sz="2400" dirty="0">
                <a:solidFill>
                  <a:srgbClr val="C00000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</a:rPr>
              <a:t>gibi yiyeceklerden uzak durunuz. </a:t>
            </a:r>
          </a:p>
        </p:txBody>
      </p:sp>
    </p:spTree>
    <p:extLst>
      <p:ext uri="{BB962C8B-B14F-4D97-AF65-F5344CB8AC3E}">
        <p14:creationId xmlns:p14="http://schemas.microsoft.com/office/powerpoint/2010/main" val="397429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2">
            <a:extLst>
              <a:ext uri="{FF2B5EF4-FFF2-40B4-BE49-F238E27FC236}">
                <a16:creationId xmlns:a16="http://schemas.microsoft.com/office/drawing/2014/main" id="{31D0B0AB-938D-575F-05AE-DC1C76246A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550548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Resim 1">
            <a:extLst>
              <a:ext uri="{FF2B5EF4-FFF2-40B4-BE49-F238E27FC236}">
                <a16:creationId xmlns:a16="http://schemas.microsoft.com/office/drawing/2014/main" id="{D67A33EB-3FAE-00EC-E63A-A1996F1A9F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1134157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495C7606-E789-E9B6-9366-A32EFC92B4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3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52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8140" y="451264"/>
            <a:ext cx="11079678" cy="688768"/>
          </a:xfrm>
        </p:spPr>
        <p:txBody>
          <a:bodyPr>
            <a:normAutofit/>
          </a:bodyPr>
          <a:lstStyle/>
          <a:p>
            <a:r>
              <a:rPr lang="tr-TR" sz="2400" b="1">
                <a:solidFill>
                  <a:srgbClr val="C00000"/>
                </a:solidFill>
                <a:latin typeface="+mn-lt"/>
              </a:rPr>
              <a:t>Acil durumda?</a:t>
            </a:r>
            <a:endParaRPr lang="tr-TR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8140" y="1634282"/>
            <a:ext cx="11079678" cy="46672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sz="2400" dirty="0"/>
              <a:t>Kan şekeri 300 mg/dl üzerinde ve 70 mg/dl altında ise ;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Bulantı, kusma ve </a:t>
            </a:r>
            <a:r>
              <a:rPr lang="tr-TR" sz="2400" dirty="0" err="1"/>
              <a:t>diyare</a:t>
            </a:r>
            <a:r>
              <a:rPr lang="tr-TR" sz="2400" dirty="0"/>
              <a:t> varsa,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Sıvı ve gıda alamıyorsa,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Ateş mevcutsa,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24 – 48 saatte kan şekeri normal seviyeye ulaşmıyorsa ,</a:t>
            </a:r>
          </a:p>
          <a:p>
            <a:pPr>
              <a:lnSpc>
                <a:spcPct val="150000"/>
              </a:lnSpc>
              <a:buNone/>
            </a:pPr>
            <a:r>
              <a:rPr lang="tr-TR" sz="2400" dirty="0"/>
              <a:t>     Keton ölçümü  yapmalı ve zaman kaybetmeden hekime başvurmalıdır.</a:t>
            </a:r>
          </a:p>
          <a:p>
            <a:pPr>
              <a:lnSpc>
                <a:spcPct val="150000"/>
              </a:lnSpc>
              <a:buNone/>
            </a:pPr>
            <a:r>
              <a:rPr lang="tr-TR" sz="2400" dirty="0"/>
              <a:t>     Hekime başvurana kadar da bol su tüketmelidir.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109605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18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05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1981200" y="1628774"/>
            <a:ext cx="8229600" cy="4497389"/>
          </a:xfrm>
        </p:spPr>
        <p:txBody>
          <a:bodyPr/>
          <a:lstStyle/>
          <a:p>
            <a:pPr>
              <a:buNone/>
            </a:pPr>
            <a:r>
              <a:rPr lang="tr-TR" dirty="0"/>
              <a:t>          Sağlığınız parmaklarınızın ucunda </a:t>
            </a:r>
          </a:p>
        </p:txBody>
      </p:sp>
      <p:grpSp>
        <p:nvGrpSpPr>
          <p:cNvPr id="7" name="docshapegroup86"/>
          <p:cNvGrpSpPr>
            <a:grpSpLocks/>
          </p:cNvGrpSpPr>
          <p:nvPr/>
        </p:nvGrpSpPr>
        <p:grpSpPr bwMode="auto">
          <a:xfrm>
            <a:off x="2981747" y="1947318"/>
            <a:ext cx="5688632" cy="3624952"/>
            <a:chOff x="0" y="6392"/>
            <a:chExt cx="6763" cy="4801"/>
          </a:xfrm>
        </p:grpSpPr>
        <p:pic>
          <p:nvPicPr>
            <p:cNvPr id="8" name="docshape8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92"/>
              <a:ext cx="6763" cy="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docshape8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1" y="6989"/>
              <a:ext cx="285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docshape8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9" y="7529"/>
              <a:ext cx="14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docshape90"/>
            <p:cNvSpPr>
              <a:spLocks/>
            </p:cNvSpPr>
            <p:nvPr/>
          </p:nvSpPr>
          <p:spPr bwMode="auto">
            <a:xfrm>
              <a:off x="2891" y="7704"/>
              <a:ext cx="176" cy="427"/>
            </a:xfrm>
            <a:custGeom>
              <a:avLst/>
              <a:gdLst>
                <a:gd name="T0" fmla="+- 0 2964 2891"/>
                <a:gd name="T1" fmla="*/ T0 w 176"/>
                <a:gd name="T2" fmla="+- 0 7711 7705"/>
                <a:gd name="T3" fmla="*/ 7711 h 427"/>
                <a:gd name="T4" fmla="+- 0 2942 2891"/>
                <a:gd name="T5" fmla="*/ T4 w 176"/>
                <a:gd name="T6" fmla="+- 0 7778 7705"/>
                <a:gd name="T7" fmla="*/ 7778 h 427"/>
                <a:gd name="T8" fmla="+- 0 2907 2891"/>
                <a:gd name="T9" fmla="*/ T8 w 176"/>
                <a:gd name="T10" fmla="+- 0 7899 7705"/>
                <a:gd name="T11" fmla="*/ 7899 h 427"/>
                <a:gd name="T12" fmla="+- 0 2891 2891"/>
                <a:gd name="T13" fmla="*/ T12 w 176"/>
                <a:gd name="T14" fmla="+- 0 7984 7705"/>
                <a:gd name="T15" fmla="*/ 7984 h 427"/>
                <a:gd name="T16" fmla="+- 0 2907 2891"/>
                <a:gd name="T17" fmla="*/ T16 w 176"/>
                <a:gd name="T18" fmla="+- 0 8027 7705"/>
                <a:gd name="T19" fmla="*/ 8027 h 427"/>
                <a:gd name="T20" fmla="+- 0 2934 2891"/>
                <a:gd name="T21" fmla="*/ T20 w 176"/>
                <a:gd name="T22" fmla="+- 0 8069 7705"/>
                <a:gd name="T23" fmla="*/ 8069 h 427"/>
                <a:gd name="T24" fmla="+- 0 2968 2891"/>
                <a:gd name="T25" fmla="*/ T24 w 176"/>
                <a:gd name="T26" fmla="+- 0 8109 7705"/>
                <a:gd name="T27" fmla="*/ 8109 h 427"/>
                <a:gd name="T28" fmla="+- 0 2991 2891"/>
                <a:gd name="T29" fmla="*/ T28 w 176"/>
                <a:gd name="T30" fmla="+- 0 8130 7705"/>
                <a:gd name="T31" fmla="*/ 8130 h 427"/>
                <a:gd name="T32" fmla="+- 0 3003 2891"/>
                <a:gd name="T33" fmla="*/ T32 w 176"/>
                <a:gd name="T34" fmla="+- 0 8126 7705"/>
                <a:gd name="T35" fmla="*/ 8126 h 427"/>
                <a:gd name="T36" fmla="+- 0 2987 2891"/>
                <a:gd name="T37" fmla="*/ T36 w 176"/>
                <a:gd name="T38" fmla="+- 0 8110 7705"/>
                <a:gd name="T39" fmla="*/ 8110 h 427"/>
                <a:gd name="T40" fmla="+- 0 2985 2891"/>
                <a:gd name="T41" fmla="*/ T40 w 176"/>
                <a:gd name="T42" fmla="+- 0 8093 7705"/>
                <a:gd name="T43" fmla="*/ 8093 h 427"/>
                <a:gd name="T44" fmla="+- 0 2953 2891"/>
                <a:gd name="T45" fmla="*/ T44 w 176"/>
                <a:gd name="T46" fmla="+- 0 8056 7705"/>
                <a:gd name="T47" fmla="*/ 8056 h 427"/>
                <a:gd name="T48" fmla="+- 0 2933 2891"/>
                <a:gd name="T49" fmla="*/ T48 w 176"/>
                <a:gd name="T50" fmla="+- 0 8025 7705"/>
                <a:gd name="T51" fmla="*/ 8025 h 427"/>
                <a:gd name="T52" fmla="+- 0 2921 2891"/>
                <a:gd name="T53" fmla="*/ T52 w 176"/>
                <a:gd name="T54" fmla="+- 0 8003 7705"/>
                <a:gd name="T55" fmla="*/ 8003 h 427"/>
                <a:gd name="T56" fmla="+- 0 2914 2891"/>
                <a:gd name="T57" fmla="*/ T56 w 176"/>
                <a:gd name="T58" fmla="+- 0 7978 7705"/>
                <a:gd name="T59" fmla="*/ 7978 h 427"/>
                <a:gd name="T60" fmla="+- 0 2919 2891"/>
                <a:gd name="T61" fmla="*/ T60 w 176"/>
                <a:gd name="T62" fmla="+- 0 7951 7705"/>
                <a:gd name="T63" fmla="*/ 7951 h 427"/>
                <a:gd name="T64" fmla="+- 0 2973 2891"/>
                <a:gd name="T65" fmla="*/ T64 w 176"/>
                <a:gd name="T66" fmla="+- 0 7755 7705"/>
                <a:gd name="T67" fmla="*/ 7755 h 427"/>
                <a:gd name="T68" fmla="+- 0 2968 2891"/>
                <a:gd name="T69" fmla="*/ T68 w 176"/>
                <a:gd name="T70" fmla="+- 0 7711 7705"/>
                <a:gd name="T71" fmla="*/ 7711 h 427"/>
                <a:gd name="T72" fmla="+- 0 2987 2891"/>
                <a:gd name="T73" fmla="*/ T72 w 176"/>
                <a:gd name="T74" fmla="+- 0 8110 7705"/>
                <a:gd name="T75" fmla="*/ 8110 h 427"/>
                <a:gd name="T76" fmla="+- 0 2993 2891"/>
                <a:gd name="T77" fmla="*/ T76 w 176"/>
                <a:gd name="T78" fmla="+- 0 8101 7705"/>
                <a:gd name="T79" fmla="*/ 8101 h 427"/>
                <a:gd name="T80" fmla="+- 0 2973 2891"/>
                <a:gd name="T81" fmla="*/ T80 w 176"/>
                <a:gd name="T82" fmla="+- 0 7710 7705"/>
                <a:gd name="T83" fmla="*/ 7710 h 427"/>
                <a:gd name="T84" fmla="+- 0 2981 2891"/>
                <a:gd name="T85" fmla="*/ T84 w 176"/>
                <a:gd name="T86" fmla="+- 0 7724 7705"/>
                <a:gd name="T87" fmla="*/ 7724 h 427"/>
                <a:gd name="T88" fmla="+- 0 2975 2891"/>
                <a:gd name="T89" fmla="*/ T88 w 176"/>
                <a:gd name="T90" fmla="+- 0 7770 7705"/>
                <a:gd name="T91" fmla="*/ 7770 h 427"/>
                <a:gd name="T92" fmla="+- 0 3002 2891"/>
                <a:gd name="T93" fmla="*/ T92 w 176"/>
                <a:gd name="T94" fmla="+- 0 7869 7705"/>
                <a:gd name="T95" fmla="*/ 7869 h 427"/>
                <a:gd name="T96" fmla="+- 0 3030 2891"/>
                <a:gd name="T97" fmla="*/ T96 w 176"/>
                <a:gd name="T98" fmla="+- 0 7942 7705"/>
                <a:gd name="T99" fmla="*/ 7942 h 427"/>
                <a:gd name="T100" fmla="+- 0 3044 2891"/>
                <a:gd name="T101" fmla="*/ T100 w 176"/>
                <a:gd name="T102" fmla="+- 0 7991 7705"/>
                <a:gd name="T103" fmla="*/ 7991 h 427"/>
                <a:gd name="T104" fmla="+- 0 3030 2891"/>
                <a:gd name="T105" fmla="*/ T104 w 176"/>
                <a:gd name="T106" fmla="+- 0 8042 7705"/>
                <a:gd name="T107" fmla="*/ 8042 h 427"/>
                <a:gd name="T108" fmla="+- 0 3003 2891"/>
                <a:gd name="T109" fmla="*/ T108 w 176"/>
                <a:gd name="T110" fmla="+- 0 8089 7705"/>
                <a:gd name="T111" fmla="*/ 8089 h 427"/>
                <a:gd name="T112" fmla="+- 0 3003 2891"/>
                <a:gd name="T113" fmla="*/ T112 w 176"/>
                <a:gd name="T114" fmla="+- 0 8110 7705"/>
                <a:gd name="T115" fmla="*/ 8110 h 427"/>
                <a:gd name="T116" fmla="+- 0 3019 2891"/>
                <a:gd name="T117" fmla="*/ T116 w 176"/>
                <a:gd name="T118" fmla="+- 0 8105 7705"/>
                <a:gd name="T119" fmla="*/ 8105 h 427"/>
                <a:gd name="T120" fmla="+- 0 3047 2891"/>
                <a:gd name="T121" fmla="*/ T120 w 176"/>
                <a:gd name="T122" fmla="+- 0 8060 7705"/>
                <a:gd name="T123" fmla="*/ 8060 h 427"/>
                <a:gd name="T124" fmla="+- 0 3066 2891"/>
                <a:gd name="T125" fmla="*/ T124 w 176"/>
                <a:gd name="T126" fmla="+- 0 8011 7705"/>
                <a:gd name="T127" fmla="*/ 8011 h 427"/>
                <a:gd name="T128" fmla="+- 0 3063 2891"/>
                <a:gd name="T129" fmla="*/ T128 w 176"/>
                <a:gd name="T130" fmla="+- 0 7965 7705"/>
                <a:gd name="T131" fmla="*/ 7965 h 427"/>
                <a:gd name="T132" fmla="+- 0 3033 2891"/>
                <a:gd name="T133" fmla="*/ T132 w 176"/>
                <a:gd name="T134" fmla="+- 0 7886 7705"/>
                <a:gd name="T135" fmla="*/ 7886 h 427"/>
                <a:gd name="T136" fmla="+- 0 3000 2891"/>
                <a:gd name="T137" fmla="*/ T136 w 176"/>
                <a:gd name="T138" fmla="+- 0 7772 7705"/>
                <a:gd name="T139" fmla="*/ 7772 h 427"/>
                <a:gd name="T140" fmla="+- 0 2987 2891"/>
                <a:gd name="T141" fmla="*/ T140 w 176"/>
                <a:gd name="T142" fmla="+- 0 7710 7705"/>
                <a:gd name="T143" fmla="*/ 7710 h 427"/>
                <a:gd name="T144" fmla="+- 0 2968 2891"/>
                <a:gd name="T145" fmla="*/ T144 w 176"/>
                <a:gd name="T146" fmla="+- 0 7711 7705"/>
                <a:gd name="T147" fmla="*/ 7711 h 427"/>
                <a:gd name="T148" fmla="+- 0 2973 2891"/>
                <a:gd name="T149" fmla="*/ T148 w 176"/>
                <a:gd name="T150" fmla="+- 0 7755 7705"/>
                <a:gd name="T151" fmla="*/ 7755 h 427"/>
                <a:gd name="T152" fmla="+- 0 2980 2891"/>
                <a:gd name="T153" fmla="*/ T152 w 176"/>
                <a:gd name="T154" fmla="+- 0 7715 7705"/>
                <a:gd name="T155" fmla="*/ 7715 h 427"/>
                <a:gd name="T156" fmla="+- 0 2976 2891"/>
                <a:gd name="T157" fmla="*/ T156 w 176"/>
                <a:gd name="T158" fmla="+- 0 7705 7705"/>
                <a:gd name="T159" fmla="*/ 7705 h 427"/>
                <a:gd name="T160" fmla="+- 0 2968 2891"/>
                <a:gd name="T161" fmla="*/ T160 w 176"/>
                <a:gd name="T162" fmla="+- 0 7711 7705"/>
                <a:gd name="T163" fmla="*/ 7711 h 427"/>
                <a:gd name="T164" fmla="+- 0 2987 2891"/>
                <a:gd name="T165" fmla="*/ T164 w 176"/>
                <a:gd name="T166" fmla="+- 0 7710 7705"/>
                <a:gd name="T167" fmla="*/ 7710 h 427"/>
                <a:gd name="T168" fmla="+- 0 2976 2891"/>
                <a:gd name="T169" fmla="*/ T168 w 176"/>
                <a:gd name="T170" fmla="+- 0 7705 7705"/>
                <a:gd name="T171" fmla="*/ 7705 h 4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176" h="427">
                  <a:moveTo>
                    <a:pt x="77" y="6"/>
                  </a:moveTo>
                  <a:lnTo>
                    <a:pt x="73" y="6"/>
                  </a:lnTo>
                  <a:lnTo>
                    <a:pt x="68" y="13"/>
                  </a:lnTo>
                  <a:lnTo>
                    <a:pt x="51" y="73"/>
                  </a:lnTo>
                  <a:lnTo>
                    <a:pt x="33" y="134"/>
                  </a:lnTo>
                  <a:lnTo>
                    <a:pt x="16" y="194"/>
                  </a:lnTo>
                  <a:lnTo>
                    <a:pt x="1" y="255"/>
                  </a:lnTo>
                  <a:lnTo>
                    <a:pt x="0" y="279"/>
                  </a:lnTo>
                  <a:lnTo>
                    <a:pt x="6" y="301"/>
                  </a:lnTo>
                  <a:lnTo>
                    <a:pt x="16" y="322"/>
                  </a:lnTo>
                  <a:lnTo>
                    <a:pt x="28" y="343"/>
                  </a:lnTo>
                  <a:lnTo>
                    <a:pt x="43" y="364"/>
                  </a:lnTo>
                  <a:lnTo>
                    <a:pt x="59" y="385"/>
                  </a:lnTo>
                  <a:lnTo>
                    <a:pt x="77" y="404"/>
                  </a:lnTo>
                  <a:lnTo>
                    <a:pt x="96" y="421"/>
                  </a:lnTo>
                  <a:lnTo>
                    <a:pt x="100" y="425"/>
                  </a:lnTo>
                  <a:lnTo>
                    <a:pt x="108" y="427"/>
                  </a:lnTo>
                  <a:lnTo>
                    <a:pt x="112" y="421"/>
                  </a:lnTo>
                  <a:lnTo>
                    <a:pt x="125" y="405"/>
                  </a:lnTo>
                  <a:lnTo>
                    <a:pt x="96" y="405"/>
                  </a:lnTo>
                  <a:lnTo>
                    <a:pt x="102" y="396"/>
                  </a:lnTo>
                  <a:lnTo>
                    <a:pt x="94" y="388"/>
                  </a:lnTo>
                  <a:lnTo>
                    <a:pt x="78" y="370"/>
                  </a:lnTo>
                  <a:lnTo>
                    <a:pt x="62" y="351"/>
                  </a:lnTo>
                  <a:lnTo>
                    <a:pt x="48" y="331"/>
                  </a:lnTo>
                  <a:lnTo>
                    <a:pt x="42" y="320"/>
                  </a:lnTo>
                  <a:lnTo>
                    <a:pt x="36" y="309"/>
                  </a:lnTo>
                  <a:lnTo>
                    <a:pt x="30" y="298"/>
                  </a:lnTo>
                  <a:lnTo>
                    <a:pt x="25" y="286"/>
                  </a:lnTo>
                  <a:lnTo>
                    <a:pt x="23" y="273"/>
                  </a:lnTo>
                  <a:lnTo>
                    <a:pt x="24" y="259"/>
                  </a:lnTo>
                  <a:lnTo>
                    <a:pt x="28" y="246"/>
                  </a:lnTo>
                  <a:lnTo>
                    <a:pt x="32" y="232"/>
                  </a:lnTo>
                  <a:lnTo>
                    <a:pt x="82" y="50"/>
                  </a:lnTo>
                  <a:lnTo>
                    <a:pt x="75" y="14"/>
                  </a:lnTo>
                  <a:lnTo>
                    <a:pt x="77" y="6"/>
                  </a:lnTo>
                  <a:close/>
                  <a:moveTo>
                    <a:pt x="102" y="396"/>
                  </a:moveTo>
                  <a:lnTo>
                    <a:pt x="96" y="405"/>
                  </a:lnTo>
                  <a:lnTo>
                    <a:pt x="112" y="405"/>
                  </a:lnTo>
                  <a:lnTo>
                    <a:pt x="102" y="396"/>
                  </a:lnTo>
                  <a:close/>
                  <a:moveTo>
                    <a:pt x="96" y="5"/>
                  </a:moveTo>
                  <a:lnTo>
                    <a:pt x="82" y="5"/>
                  </a:lnTo>
                  <a:lnTo>
                    <a:pt x="89" y="10"/>
                  </a:lnTo>
                  <a:lnTo>
                    <a:pt x="90" y="19"/>
                  </a:lnTo>
                  <a:lnTo>
                    <a:pt x="82" y="50"/>
                  </a:lnTo>
                  <a:lnTo>
                    <a:pt x="84" y="65"/>
                  </a:lnTo>
                  <a:lnTo>
                    <a:pt x="96" y="114"/>
                  </a:lnTo>
                  <a:lnTo>
                    <a:pt x="111" y="164"/>
                  </a:lnTo>
                  <a:lnTo>
                    <a:pt x="129" y="212"/>
                  </a:lnTo>
                  <a:lnTo>
                    <a:pt x="139" y="237"/>
                  </a:lnTo>
                  <a:lnTo>
                    <a:pt x="149" y="261"/>
                  </a:lnTo>
                  <a:lnTo>
                    <a:pt x="153" y="286"/>
                  </a:lnTo>
                  <a:lnTo>
                    <a:pt x="150" y="313"/>
                  </a:lnTo>
                  <a:lnTo>
                    <a:pt x="139" y="337"/>
                  </a:lnTo>
                  <a:lnTo>
                    <a:pt x="127" y="361"/>
                  </a:lnTo>
                  <a:lnTo>
                    <a:pt x="112" y="384"/>
                  </a:lnTo>
                  <a:lnTo>
                    <a:pt x="102" y="396"/>
                  </a:lnTo>
                  <a:lnTo>
                    <a:pt x="112" y="405"/>
                  </a:lnTo>
                  <a:lnTo>
                    <a:pt x="125" y="405"/>
                  </a:lnTo>
                  <a:lnTo>
                    <a:pt x="128" y="400"/>
                  </a:lnTo>
                  <a:lnTo>
                    <a:pt x="143" y="378"/>
                  </a:lnTo>
                  <a:lnTo>
                    <a:pt x="156" y="355"/>
                  </a:lnTo>
                  <a:lnTo>
                    <a:pt x="168" y="330"/>
                  </a:lnTo>
                  <a:lnTo>
                    <a:pt x="175" y="306"/>
                  </a:lnTo>
                  <a:lnTo>
                    <a:pt x="176" y="283"/>
                  </a:lnTo>
                  <a:lnTo>
                    <a:pt x="172" y="260"/>
                  </a:lnTo>
                  <a:lnTo>
                    <a:pt x="164" y="236"/>
                  </a:lnTo>
                  <a:lnTo>
                    <a:pt x="142" y="181"/>
                  </a:lnTo>
                  <a:lnTo>
                    <a:pt x="124" y="124"/>
                  </a:lnTo>
                  <a:lnTo>
                    <a:pt x="109" y="67"/>
                  </a:lnTo>
                  <a:lnTo>
                    <a:pt x="98" y="8"/>
                  </a:lnTo>
                  <a:lnTo>
                    <a:pt x="96" y="5"/>
                  </a:lnTo>
                  <a:close/>
                  <a:moveTo>
                    <a:pt x="82" y="5"/>
                  </a:moveTo>
                  <a:lnTo>
                    <a:pt x="77" y="6"/>
                  </a:lnTo>
                  <a:lnTo>
                    <a:pt x="75" y="14"/>
                  </a:lnTo>
                  <a:lnTo>
                    <a:pt x="82" y="50"/>
                  </a:lnTo>
                  <a:lnTo>
                    <a:pt x="90" y="19"/>
                  </a:lnTo>
                  <a:lnTo>
                    <a:pt x="89" y="10"/>
                  </a:lnTo>
                  <a:lnTo>
                    <a:pt x="82" y="5"/>
                  </a:lnTo>
                  <a:close/>
                  <a:moveTo>
                    <a:pt x="85" y="0"/>
                  </a:moveTo>
                  <a:lnTo>
                    <a:pt x="78" y="5"/>
                  </a:lnTo>
                  <a:lnTo>
                    <a:pt x="77" y="6"/>
                  </a:lnTo>
                  <a:lnTo>
                    <a:pt x="82" y="5"/>
                  </a:lnTo>
                  <a:lnTo>
                    <a:pt x="96" y="5"/>
                  </a:lnTo>
                  <a:lnTo>
                    <a:pt x="93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  <p:pic>
          <p:nvPicPr>
            <p:cNvPr id="12" name="docshape9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" y="7799"/>
              <a:ext cx="130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docshape92"/>
            <p:cNvSpPr>
              <a:spLocks/>
            </p:cNvSpPr>
            <p:nvPr/>
          </p:nvSpPr>
          <p:spPr bwMode="auto">
            <a:xfrm>
              <a:off x="2904" y="7580"/>
              <a:ext cx="154" cy="498"/>
            </a:xfrm>
            <a:custGeom>
              <a:avLst/>
              <a:gdLst>
                <a:gd name="T0" fmla="+- 0 3023 2905"/>
                <a:gd name="T1" fmla="*/ T0 w 154"/>
                <a:gd name="T2" fmla="+- 0 7600 7580"/>
                <a:gd name="T3" fmla="*/ 7600 h 498"/>
                <a:gd name="T4" fmla="+- 0 3022 2905"/>
                <a:gd name="T5" fmla="*/ T4 w 154"/>
                <a:gd name="T6" fmla="+- 0 7587 7580"/>
                <a:gd name="T7" fmla="*/ 7587 h 498"/>
                <a:gd name="T8" fmla="+- 0 3017 2905"/>
                <a:gd name="T9" fmla="*/ T8 w 154"/>
                <a:gd name="T10" fmla="+- 0 7580 7580"/>
                <a:gd name="T11" fmla="*/ 7580 h 498"/>
                <a:gd name="T12" fmla="+- 0 2994 2905"/>
                <a:gd name="T13" fmla="*/ T12 w 154"/>
                <a:gd name="T14" fmla="+- 0 7583 7580"/>
                <a:gd name="T15" fmla="*/ 7583 h 498"/>
                <a:gd name="T16" fmla="+- 0 2978 2905"/>
                <a:gd name="T17" fmla="*/ T16 w 154"/>
                <a:gd name="T18" fmla="+- 0 7584 7580"/>
                <a:gd name="T19" fmla="*/ 7584 h 498"/>
                <a:gd name="T20" fmla="+- 0 2961 2905"/>
                <a:gd name="T21" fmla="*/ T20 w 154"/>
                <a:gd name="T22" fmla="+- 0 7585 7580"/>
                <a:gd name="T23" fmla="*/ 7585 h 498"/>
                <a:gd name="T24" fmla="+- 0 2938 2905"/>
                <a:gd name="T25" fmla="*/ T24 w 154"/>
                <a:gd name="T26" fmla="+- 0 7585 7580"/>
                <a:gd name="T27" fmla="*/ 7585 h 498"/>
                <a:gd name="T28" fmla="+- 0 2933 2905"/>
                <a:gd name="T29" fmla="*/ T28 w 154"/>
                <a:gd name="T30" fmla="+- 0 7590 7580"/>
                <a:gd name="T31" fmla="*/ 7590 h 498"/>
                <a:gd name="T32" fmla="+- 0 2933 2905"/>
                <a:gd name="T33" fmla="*/ T32 w 154"/>
                <a:gd name="T34" fmla="+- 0 7603 7580"/>
                <a:gd name="T35" fmla="*/ 7603 h 498"/>
                <a:gd name="T36" fmla="+- 0 2938 2905"/>
                <a:gd name="T37" fmla="*/ T36 w 154"/>
                <a:gd name="T38" fmla="+- 0 7608 7580"/>
                <a:gd name="T39" fmla="*/ 7608 h 498"/>
                <a:gd name="T40" fmla="+- 0 2945 2905"/>
                <a:gd name="T41" fmla="*/ T40 w 154"/>
                <a:gd name="T42" fmla="+- 0 7608 7580"/>
                <a:gd name="T43" fmla="*/ 7608 h 498"/>
                <a:gd name="T44" fmla="+- 0 2961 2905"/>
                <a:gd name="T45" fmla="*/ T44 w 154"/>
                <a:gd name="T46" fmla="+- 0 7608 7580"/>
                <a:gd name="T47" fmla="*/ 7608 h 498"/>
                <a:gd name="T48" fmla="+- 0 2978 2905"/>
                <a:gd name="T49" fmla="*/ T48 w 154"/>
                <a:gd name="T50" fmla="+- 0 7607 7580"/>
                <a:gd name="T51" fmla="*/ 7607 h 498"/>
                <a:gd name="T52" fmla="+- 0 2994 2905"/>
                <a:gd name="T53" fmla="*/ T52 w 154"/>
                <a:gd name="T54" fmla="+- 0 7606 7580"/>
                <a:gd name="T55" fmla="*/ 7606 h 498"/>
                <a:gd name="T56" fmla="+- 0 3017 2905"/>
                <a:gd name="T57" fmla="*/ T56 w 154"/>
                <a:gd name="T58" fmla="+- 0 7604 7580"/>
                <a:gd name="T59" fmla="*/ 7604 h 498"/>
                <a:gd name="T60" fmla="+- 0 3023 2905"/>
                <a:gd name="T61" fmla="*/ T60 w 154"/>
                <a:gd name="T62" fmla="+- 0 7600 7580"/>
                <a:gd name="T63" fmla="*/ 7600 h 498"/>
                <a:gd name="T64" fmla="+- 0 3031 2905"/>
                <a:gd name="T65" fmla="*/ T64 w 154"/>
                <a:gd name="T66" fmla="+- 0 8072 7580"/>
                <a:gd name="T67" fmla="*/ 8072 h 498"/>
                <a:gd name="T68" fmla="+- 0 3030 2905"/>
                <a:gd name="T69" fmla="*/ T68 w 154"/>
                <a:gd name="T70" fmla="+- 0 8059 7580"/>
                <a:gd name="T71" fmla="*/ 8059 h 498"/>
                <a:gd name="T72" fmla="+- 0 3025 2905"/>
                <a:gd name="T73" fmla="*/ T72 w 154"/>
                <a:gd name="T74" fmla="+- 0 8053 7580"/>
                <a:gd name="T75" fmla="*/ 8053 h 498"/>
                <a:gd name="T76" fmla="+- 0 3004 2905"/>
                <a:gd name="T77" fmla="*/ T76 w 154"/>
                <a:gd name="T78" fmla="+- 0 8054 7580"/>
                <a:gd name="T79" fmla="*/ 8054 h 498"/>
                <a:gd name="T80" fmla="+- 0 2990 2905"/>
                <a:gd name="T81" fmla="*/ T80 w 154"/>
                <a:gd name="T82" fmla="+- 0 8054 7580"/>
                <a:gd name="T83" fmla="*/ 8054 h 498"/>
                <a:gd name="T84" fmla="+- 0 2975 2905"/>
                <a:gd name="T85" fmla="*/ T84 w 154"/>
                <a:gd name="T86" fmla="+- 0 8054 7580"/>
                <a:gd name="T87" fmla="*/ 8054 h 498"/>
                <a:gd name="T88" fmla="+- 0 2955 2905"/>
                <a:gd name="T89" fmla="*/ T88 w 154"/>
                <a:gd name="T90" fmla="+- 0 8054 7580"/>
                <a:gd name="T91" fmla="*/ 8054 h 498"/>
                <a:gd name="T92" fmla="+- 0 2949 2905"/>
                <a:gd name="T93" fmla="*/ T92 w 154"/>
                <a:gd name="T94" fmla="+- 0 8059 7580"/>
                <a:gd name="T95" fmla="*/ 8059 h 498"/>
                <a:gd name="T96" fmla="+- 0 2950 2905"/>
                <a:gd name="T97" fmla="*/ T96 w 154"/>
                <a:gd name="T98" fmla="+- 0 8072 7580"/>
                <a:gd name="T99" fmla="*/ 8072 h 498"/>
                <a:gd name="T100" fmla="+- 0 2954 2905"/>
                <a:gd name="T101" fmla="*/ T100 w 154"/>
                <a:gd name="T102" fmla="+- 0 8077 7580"/>
                <a:gd name="T103" fmla="*/ 8077 h 498"/>
                <a:gd name="T104" fmla="+- 0 2961 2905"/>
                <a:gd name="T105" fmla="*/ T104 w 154"/>
                <a:gd name="T106" fmla="+- 0 8077 7580"/>
                <a:gd name="T107" fmla="*/ 8077 h 498"/>
                <a:gd name="T108" fmla="+- 0 2975 2905"/>
                <a:gd name="T109" fmla="*/ T108 w 154"/>
                <a:gd name="T110" fmla="+- 0 8078 7580"/>
                <a:gd name="T111" fmla="*/ 8078 h 498"/>
                <a:gd name="T112" fmla="+- 0 2990 2905"/>
                <a:gd name="T113" fmla="*/ T112 w 154"/>
                <a:gd name="T114" fmla="+- 0 8078 7580"/>
                <a:gd name="T115" fmla="*/ 8078 h 498"/>
                <a:gd name="T116" fmla="+- 0 3004 2905"/>
                <a:gd name="T117" fmla="*/ T116 w 154"/>
                <a:gd name="T118" fmla="+- 0 8077 7580"/>
                <a:gd name="T119" fmla="*/ 8077 h 498"/>
                <a:gd name="T120" fmla="+- 0 3025 2905"/>
                <a:gd name="T121" fmla="*/ T120 w 154"/>
                <a:gd name="T122" fmla="+- 0 8076 7580"/>
                <a:gd name="T123" fmla="*/ 8076 h 498"/>
                <a:gd name="T124" fmla="+- 0 3031 2905"/>
                <a:gd name="T125" fmla="*/ T124 w 154"/>
                <a:gd name="T126" fmla="+- 0 8072 7580"/>
                <a:gd name="T127" fmla="*/ 8072 h 498"/>
                <a:gd name="T128" fmla="+- 0 3058 2905"/>
                <a:gd name="T129" fmla="*/ T128 w 154"/>
                <a:gd name="T130" fmla="+- 0 7993 7580"/>
                <a:gd name="T131" fmla="*/ 7993 h 498"/>
                <a:gd name="T132" fmla="+- 0 3053 2905"/>
                <a:gd name="T133" fmla="*/ T132 w 154"/>
                <a:gd name="T134" fmla="+- 0 7986 7580"/>
                <a:gd name="T135" fmla="*/ 7986 h 498"/>
                <a:gd name="T136" fmla="+- 0 3015 2905"/>
                <a:gd name="T137" fmla="*/ T136 w 154"/>
                <a:gd name="T138" fmla="+- 0 7990 7580"/>
                <a:gd name="T139" fmla="*/ 7990 h 498"/>
                <a:gd name="T140" fmla="+- 0 2983 2905"/>
                <a:gd name="T141" fmla="*/ T140 w 154"/>
                <a:gd name="T142" fmla="+- 0 7991 7580"/>
                <a:gd name="T143" fmla="*/ 7991 h 498"/>
                <a:gd name="T144" fmla="+- 0 2952 2905"/>
                <a:gd name="T145" fmla="*/ T144 w 154"/>
                <a:gd name="T146" fmla="+- 0 7992 7580"/>
                <a:gd name="T147" fmla="*/ 7992 h 498"/>
                <a:gd name="T148" fmla="+- 0 2905 2905"/>
                <a:gd name="T149" fmla="*/ T148 w 154"/>
                <a:gd name="T150" fmla="+- 0 7992 7580"/>
                <a:gd name="T151" fmla="*/ 7992 h 498"/>
                <a:gd name="T152" fmla="+- 0 2905 2905"/>
                <a:gd name="T153" fmla="*/ T152 w 154"/>
                <a:gd name="T154" fmla="+- 0 8015 7580"/>
                <a:gd name="T155" fmla="*/ 8015 h 498"/>
                <a:gd name="T156" fmla="+- 0 2920 2905"/>
                <a:gd name="T157" fmla="*/ T156 w 154"/>
                <a:gd name="T158" fmla="+- 0 8015 7580"/>
                <a:gd name="T159" fmla="*/ 8015 h 498"/>
                <a:gd name="T160" fmla="+- 0 2952 2905"/>
                <a:gd name="T161" fmla="*/ T160 w 154"/>
                <a:gd name="T162" fmla="+- 0 8015 7580"/>
                <a:gd name="T163" fmla="*/ 8015 h 498"/>
                <a:gd name="T164" fmla="+- 0 2983 2905"/>
                <a:gd name="T165" fmla="*/ T164 w 154"/>
                <a:gd name="T166" fmla="+- 0 8015 7580"/>
                <a:gd name="T167" fmla="*/ 8015 h 498"/>
                <a:gd name="T168" fmla="+- 0 3015 2905"/>
                <a:gd name="T169" fmla="*/ T168 w 154"/>
                <a:gd name="T170" fmla="+- 0 8013 7580"/>
                <a:gd name="T171" fmla="*/ 8013 h 498"/>
                <a:gd name="T172" fmla="+- 0 3053 2905"/>
                <a:gd name="T173" fmla="*/ T172 w 154"/>
                <a:gd name="T174" fmla="+- 0 8010 7580"/>
                <a:gd name="T175" fmla="*/ 8010 h 498"/>
                <a:gd name="T176" fmla="+- 0 3058 2905"/>
                <a:gd name="T177" fmla="*/ T176 w 154"/>
                <a:gd name="T178" fmla="+- 0 8005 7580"/>
                <a:gd name="T179" fmla="*/ 8005 h 498"/>
                <a:gd name="T180" fmla="+- 0 3058 2905"/>
                <a:gd name="T181" fmla="*/ T180 w 154"/>
                <a:gd name="T182" fmla="+- 0 7993 7580"/>
                <a:gd name="T183" fmla="*/ 7993 h 4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</a:cxnLst>
              <a:rect l="0" t="0" r="r" b="b"/>
              <a:pathLst>
                <a:path w="154" h="498">
                  <a:moveTo>
                    <a:pt x="118" y="20"/>
                  </a:moveTo>
                  <a:lnTo>
                    <a:pt x="117" y="7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73" y="4"/>
                  </a:lnTo>
                  <a:lnTo>
                    <a:pt x="56" y="5"/>
                  </a:lnTo>
                  <a:lnTo>
                    <a:pt x="33" y="5"/>
                  </a:lnTo>
                  <a:lnTo>
                    <a:pt x="28" y="10"/>
                  </a:lnTo>
                  <a:lnTo>
                    <a:pt x="28" y="23"/>
                  </a:lnTo>
                  <a:lnTo>
                    <a:pt x="33" y="28"/>
                  </a:lnTo>
                  <a:lnTo>
                    <a:pt x="40" y="28"/>
                  </a:lnTo>
                  <a:lnTo>
                    <a:pt x="56" y="28"/>
                  </a:lnTo>
                  <a:lnTo>
                    <a:pt x="73" y="27"/>
                  </a:lnTo>
                  <a:lnTo>
                    <a:pt x="89" y="26"/>
                  </a:lnTo>
                  <a:lnTo>
                    <a:pt x="112" y="24"/>
                  </a:lnTo>
                  <a:lnTo>
                    <a:pt x="118" y="20"/>
                  </a:lnTo>
                  <a:close/>
                  <a:moveTo>
                    <a:pt x="126" y="492"/>
                  </a:moveTo>
                  <a:lnTo>
                    <a:pt x="125" y="479"/>
                  </a:lnTo>
                  <a:lnTo>
                    <a:pt x="120" y="473"/>
                  </a:lnTo>
                  <a:lnTo>
                    <a:pt x="99" y="474"/>
                  </a:lnTo>
                  <a:lnTo>
                    <a:pt x="85" y="474"/>
                  </a:lnTo>
                  <a:lnTo>
                    <a:pt x="70" y="474"/>
                  </a:lnTo>
                  <a:lnTo>
                    <a:pt x="50" y="474"/>
                  </a:lnTo>
                  <a:lnTo>
                    <a:pt x="44" y="479"/>
                  </a:lnTo>
                  <a:lnTo>
                    <a:pt x="45" y="492"/>
                  </a:lnTo>
                  <a:lnTo>
                    <a:pt x="49" y="497"/>
                  </a:lnTo>
                  <a:lnTo>
                    <a:pt x="56" y="497"/>
                  </a:lnTo>
                  <a:lnTo>
                    <a:pt x="70" y="498"/>
                  </a:lnTo>
                  <a:lnTo>
                    <a:pt x="85" y="498"/>
                  </a:lnTo>
                  <a:lnTo>
                    <a:pt x="99" y="497"/>
                  </a:lnTo>
                  <a:lnTo>
                    <a:pt x="120" y="496"/>
                  </a:lnTo>
                  <a:lnTo>
                    <a:pt x="126" y="492"/>
                  </a:lnTo>
                  <a:close/>
                  <a:moveTo>
                    <a:pt x="153" y="413"/>
                  </a:moveTo>
                  <a:lnTo>
                    <a:pt x="148" y="406"/>
                  </a:lnTo>
                  <a:lnTo>
                    <a:pt x="110" y="410"/>
                  </a:lnTo>
                  <a:lnTo>
                    <a:pt x="78" y="411"/>
                  </a:lnTo>
                  <a:lnTo>
                    <a:pt x="47" y="412"/>
                  </a:lnTo>
                  <a:lnTo>
                    <a:pt x="0" y="412"/>
                  </a:lnTo>
                  <a:lnTo>
                    <a:pt x="0" y="435"/>
                  </a:lnTo>
                  <a:lnTo>
                    <a:pt x="15" y="435"/>
                  </a:lnTo>
                  <a:lnTo>
                    <a:pt x="47" y="435"/>
                  </a:lnTo>
                  <a:lnTo>
                    <a:pt x="78" y="435"/>
                  </a:lnTo>
                  <a:lnTo>
                    <a:pt x="110" y="433"/>
                  </a:lnTo>
                  <a:lnTo>
                    <a:pt x="148" y="430"/>
                  </a:lnTo>
                  <a:lnTo>
                    <a:pt x="153" y="425"/>
                  </a:lnTo>
                  <a:lnTo>
                    <a:pt x="153" y="41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  <p:pic>
          <p:nvPicPr>
            <p:cNvPr id="14" name="docshape9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2" y="7012"/>
              <a:ext cx="1326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docshape9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5" y="8507"/>
              <a:ext cx="711" cy="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docshape9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6" y="8035"/>
              <a:ext cx="361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docshape9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" y="7287"/>
              <a:ext cx="12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docshape97"/>
            <p:cNvSpPr>
              <a:spLocks/>
            </p:cNvSpPr>
            <p:nvPr/>
          </p:nvSpPr>
          <p:spPr bwMode="auto">
            <a:xfrm>
              <a:off x="1820" y="7286"/>
              <a:ext cx="498" cy="474"/>
            </a:xfrm>
            <a:custGeom>
              <a:avLst/>
              <a:gdLst>
                <a:gd name="T0" fmla="+- 0 2260 1821"/>
                <a:gd name="T1" fmla="*/ T0 w 498"/>
                <a:gd name="T2" fmla="+- 0 7535 7286"/>
                <a:gd name="T3" fmla="*/ 7535 h 474"/>
                <a:gd name="T4" fmla="+- 0 2244 1821"/>
                <a:gd name="T5" fmla="*/ T4 w 498"/>
                <a:gd name="T6" fmla="+- 0 7531 7286"/>
                <a:gd name="T7" fmla="*/ 7531 h 474"/>
                <a:gd name="T8" fmla="+- 0 2227 1821"/>
                <a:gd name="T9" fmla="*/ T8 w 498"/>
                <a:gd name="T10" fmla="+- 0 7583 7286"/>
                <a:gd name="T11" fmla="*/ 7583 h 474"/>
                <a:gd name="T12" fmla="+- 0 2173 1821"/>
                <a:gd name="T13" fmla="*/ T12 w 498"/>
                <a:gd name="T14" fmla="+- 0 7652 7286"/>
                <a:gd name="T15" fmla="*/ 7652 h 474"/>
                <a:gd name="T16" fmla="+- 0 2105 1821"/>
                <a:gd name="T17" fmla="*/ T16 w 498"/>
                <a:gd name="T18" fmla="+- 0 7674 7286"/>
                <a:gd name="T19" fmla="*/ 7674 h 474"/>
                <a:gd name="T20" fmla="+- 0 2054 1821"/>
                <a:gd name="T21" fmla="*/ T20 w 498"/>
                <a:gd name="T22" fmla="+- 0 7672 7286"/>
                <a:gd name="T23" fmla="*/ 7672 h 474"/>
                <a:gd name="T24" fmla="+- 0 2009 1821"/>
                <a:gd name="T25" fmla="*/ T24 w 498"/>
                <a:gd name="T26" fmla="+- 0 7655 7286"/>
                <a:gd name="T27" fmla="*/ 7655 h 474"/>
                <a:gd name="T28" fmla="+- 0 1977 1821"/>
                <a:gd name="T29" fmla="*/ T28 w 498"/>
                <a:gd name="T30" fmla="+- 0 7623 7286"/>
                <a:gd name="T31" fmla="*/ 7623 h 474"/>
                <a:gd name="T32" fmla="+- 0 1957 1821"/>
                <a:gd name="T33" fmla="*/ T32 w 498"/>
                <a:gd name="T34" fmla="+- 0 7598 7286"/>
                <a:gd name="T35" fmla="*/ 7598 h 474"/>
                <a:gd name="T36" fmla="+- 0 1943 1821"/>
                <a:gd name="T37" fmla="*/ T36 w 498"/>
                <a:gd name="T38" fmla="+- 0 7606 7286"/>
                <a:gd name="T39" fmla="*/ 7606 h 474"/>
                <a:gd name="T40" fmla="+- 0 1959 1821"/>
                <a:gd name="T41" fmla="*/ T40 w 498"/>
                <a:gd name="T42" fmla="+- 0 7637 7286"/>
                <a:gd name="T43" fmla="*/ 7637 h 474"/>
                <a:gd name="T44" fmla="+- 0 1996 1821"/>
                <a:gd name="T45" fmla="*/ T44 w 498"/>
                <a:gd name="T46" fmla="+- 0 7674 7286"/>
                <a:gd name="T47" fmla="*/ 7674 h 474"/>
                <a:gd name="T48" fmla="+- 0 2046 1821"/>
                <a:gd name="T49" fmla="*/ T48 w 498"/>
                <a:gd name="T50" fmla="+- 0 7694 7286"/>
                <a:gd name="T51" fmla="*/ 7694 h 474"/>
                <a:gd name="T52" fmla="+- 0 2103 1821"/>
                <a:gd name="T53" fmla="*/ T52 w 498"/>
                <a:gd name="T54" fmla="+- 0 7697 7286"/>
                <a:gd name="T55" fmla="*/ 7697 h 474"/>
                <a:gd name="T56" fmla="+- 0 2181 1821"/>
                <a:gd name="T57" fmla="*/ T56 w 498"/>
                <a:gd name="T58" fmla="+- 0 7674 7286"/>
                <a:gd name="T59" fmla="*/ 7674 h 474"/>
                <a:gd name="T60" fmla="+- 0 2247 1821"/>
                <a:gd name="T61" fmla="*/ T60 w 498"/>
                <a:gd name="T62" fmla="+- 0 7596 7286"/>
                <a:gd name="T63" fmla="*/ 7596 h 474"/>
                <a:gd name="T64" fmla="+- 0 2319 1821"/>
                <a:gd name="T65" fmla="*/ T64 w 498"/>
                <a:gd name="T66" fmla="+- 0 7509 7286"/>
                <a:gd name="T67" fmla="*/ 7509 h 474"/>
                <a:gd name="T68" fmla="+- 0 2313 1821"/>
                <a:gd name="T69" fmla="*/ T68 w 498"/>
                <a:gd name="T70" fmla="+- 0 7428 7286"/>
                <a:gd name="T71" fmla="*/ 7428 h 474"/>
                <a:gd name="T72" fmla="+- 0 2296 1821"/>
                <a:gd name="T73" fmla="*/ T72 w 498"/>
                <a:gd name="T74" fmla="+- 0 7347 7286"/>
                <a:gd name="T75" fmla="*/ 7347 h 474"/>
                <a:gd name="T76" fmla="+- 0 2266 1821"/>
                <a:gd name="T77" fmla="*/ T76 w 498"/>
                <a:gd name="T78" fmla="+- 0 7299 7286"/>
                <a:gd name="T79" fmla="*/ 7299 h 474"/>
                <a:gd name="T80" fmla="+- 0 2213 1821"/>
                <a:gd name="T81" fmla="*/ T80 w 498"/>
                <a:gd name="T82" fmla="+- 0 7288 7286"/>
                <a:gd name="T83" fmla="*/ 7288 h 474"/>
                <a:gd name="T84" fmla="+- 0 2205 1821"/>
                <a:gd name="T85" fmla="*/ T84 w 498"/>
                <a:gd name="T86" fmla="+- 0 7302 7286"/>
                <a:gd name="T87" fmla="*/ 7302 h 474"/>
                <a:gd name="T88" fmla="+- 0 2219 1821"/>
                <a:gd name="T89" fmla="*/ T88 w 498"/>
                <a:gd name="T90" fmla="+- 0 7310 7286"/>
                <a:gd name="T91" fmla="*/ 7310 h 474"/>
                <a:gd name="T92" fmla="+- 0 2271 1821"/>
                <a:gd name="T93" fmla="*/ T92 w 498"/>
                <a:gd name="T94" fmla="+- 0 7346 7286"/>
                <a:gd name="T95" fmla="*/ 7346 h 474"/>
                <a:gd name="T96" fmla="+- 0 2287 1821"/>
                <a:gd name="T97" fmla="*/ T96 w 498"/>
                <a:gd name="T98" fmla="+- 0 7419 7286"/>
                <a:gd name="T99" fmla="*/ 7419 h 474"/>
                <a:gd name="T100" fmla="+- 0 2295 1821"/>
                <a:gd name="T101" fmla="*/ T100 w 498"/>
                <a:gd name="T102" fmla="+- 0 7494 7286"/>
                <a:gd name="T103" fmla="*/ 7494 h 474"/>
                <a:gd name="T104" fmla="+- 0 2290 1821"/>
                <a:gd name="T105" fmla="*/ T104 w 498"/>
                <a:gd name="T106" fmla="+- 0 7569 7286"/>
                <a:gd name="T107" fmla="*/ 7569 h 474"/>
                <a:gd name="T108" fmla="+- 0 2232 1821"/>
                <a:gd name="T109" fmla="*/ T108 w 498"/>
                <a:gd name="T110" fmla="+- 0 7681 7286"/>
                <a:gd name="T111" fmla="*/ 7681 h 474"/>
                <a:gd name="T112" fmla="+- 0 2119 1821"/>
                <a:gd name="T113" fmla="*/ T112 w 498"/>
                <a:gd name="T114" fmla="+- 0 7733 7286"/>
                <a:gd name="T115" fmla="*/ 7733 h 474"/>
                <a:gd name="T116" fmla="+- 0 2053 1821"/>
                <a:gd name="T117" fmla="*/ T116 w 498"/>
                <a:gd name="T118" fmla="+- 0 7733 7286"/>
                <a:gd name="T119" fmla="*/ 7733 h 474"/>
                <a:gd name="T120" fmla="+- 0 1991 1821"/>
                <a:gd name="T121" fmla="*/ T120 w 498"/>
                <a:gd name="T122" fmla="+- 0 7712 7286"/>
                <a:gd name="T123" fmla="*/ 7712 h 474"/>
                <a:gd name="T124" fmla="+- 0 1948 1821"/>
                <a:gd name="T125" fmla="*/ T124 w 498"/>
                <a:gd name="T126" fmla="+- 0 7673 7286"/>
                <a:gd name="T127" fmla="*/ 7673 h 474"/>
                <a:gd name="T128" fmla="+- 0 1917 1821"/>
                <a:gd name="T129" fmla="*/ T128 w 498"/>
                <a:gd name="T130" fmla="+- 0 7624 7286"/>
                <a:gd name="T131" fmla="*/ 7624 h 474"/>
                <a:gd name="T132" fmla="+- 0 1890 1821"/>
                <a:gd name="T133" fmla="*/ T132 w 498"/>
                <a:gd name="T134" fmla="+- 0 7566 7286"/>
                <a:gd name="T135" fmla="*/ 7566 h 474"/>
                <a:gd name="T136" fmla="+- 0 1852 1821"/>
                <a:gd name="T137" fmla="*/ T136 w 498"/>
                <a:gd name="T138" fmla="+- 0 7471 7286"/>
                <a:gd name="T139" fmla="*/ 7471 h 474"/>
                <a:gd name="T140" fmla="+- 0 1844 1821"/>
                <a:gd name="T141" fmla="*/ T140 w 498"/>
                <a:gd name="T142" fmla="+- 0 7434 7286"/>
                <a:gd name="T143" fmla="*/ 7434 h 474"/>
                <a:gd name="T144" fmla="+- 0 1856 1821"/>
                <a:gd name="T145" fmla="*/ T144 w 498"/>
                <a:gd name="T146" fmla="+- 0 7396 7286"/>
                <a:gd name="T147" fmla="*/ 7396 h 474"/>
                <a:gd name="T148" fmla="+- 0 1891 1821"/>
                <a:gd name="T149" fmla="*/ T148 w 498"/>
                <a:gd name="T150" fmla="+- 0 7381 7286"/>
                <a:gd name="T151" fmla="*/ 7381 h 474"/>
                <a:gd name="T152" fmla="+- 0 1905 1821"/>
                <a:gd name="T153" fmla="*/ T152 w 498"/>
                <a:gd name="T154" fmla="+- 0 7372 7286"/>
                <a:gd name="T155" fmla="*/ 7372 h 474"/>
                <a:gd name="T156" fmla="+- 0 1897 1821"/>
                <a:gd name="T157" fmla="*/ T156 w 498"/>
                <a:gd name="T158" fmla="+- 0 7358 7286"/>
                <a:gd name="T159" fmla="*/ 7358 h 474"/>
                <a:gd name="T160" fmla="+- 0 1853 1821"/>
                <a:gd name="T161" fmla="*/ T160 w 498"/>
                <a:gd name="T162" fmla="+- 0 7367 7286"/>
                <a:gd name="T163" fmla="*/ 7367 h 474"/>
                <a:gd name="T164" fmla="+- 0 1825 1821"/>
                <a:gd name="T165" fmla="*/ T164 w 498"/>
                <a:gd name="T166" fmla="+- 0 7404 7286"/>
                <a:gd name="T167" fmla="*/ 7404 h 474"/>
                <a:gd name="T168" fmla="+- 0 1827 1821"/>
                <a:gd name="T169" fmla="*/ T168 w 498"/>
                <a:gd name="T170" fmla="+- 0 7473 7286"/>
                <a:gd name="T171" fmla="*/ 7473 h 474"/>
                <a:gd name="T172" fmla="+- 0 1854 1821"/>
                <a:gd name="T173" fmla="*/ T172 w 498"/>
                <a:gd name="T174" fmla="+- 0 7538 7286"/>
                <a:gd name="T175" fmla="*/ 7538 h 474"/>
                <a:gd name="T176" fmla="+- 0 1902 1821"/>
                <a:gd name="T177" fmla="*/ T176 w 498"/>
                <a:gd name="T178" fmla="+- 0 7645 7286"/>
                <a:gd name="T179" fmla="*/ 7645 h 474"/>
                <a:gd name="T180" fmla="+- 0 1979 1821"/>
                <a:gd name="T181" fmla="*/ T180 w 498"/>
                <a:gd name="T182" fmla="+- 0 7732 7286"/>
                <a:gd name="T183" fmla="*/ 7732 h 474"/>
                <a:gd name="T184" fmla="+- 0 2103 1821"/>
                <a:gd name="T185" fmla="*/ T184 w 498"/>
                <a:gd name="T186" fmla="+- 0 7760 7286"/>
                <a:gd name="T187" fmla="*/ 7760 h 474"/>
                <a:gd name="T188" fmla="+- 0 2224 1821"/>
                <a:gd name="T189" fmla="*/ T188 w 498"/>
                <a:gd name="T190" fmla="+- 0 7720 7286"/>
                <a:gd name="T191" fmla="*/ 7720 h 474"/>
                <a:gd name="T192" fmla="+- 0 2296 1821"/>
                <a:gd name="T193" fmla="*/ T192 w 498"/>
                <a:gd name="T194" fmla="+- 0 7627 7286"/>
                <a:gd name="T195" fmla="*/ 7627 h 474"/>
                <a:gd name="T196" fmla="+- 0 2319 1821"/>
                <a:gd name="T197" fmla="*/ T196 w 498"/>
                <a:gd name="T198" fmla="+- 0 7509 7286"/>
                <a:gd name="T199" fmla="*/ 7509 h 47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498" h="474">
                  <a:moveTo>
                    <a:pt x="441" y="258"/>
                  </a:moveTo>
                  <a:lnTo>
                    <a:pt x="439" y="249"/>
                  </a:lnTo>
                  <a:lnTo>
                    <a:pt x="431" y="244"/>
                  </a:lnTo>
                  <a:lnTo>
                    <a:pt x="423" y="245"/>
                  </a:lnTo>
                  <a:lnTo>
                    <a:pt x="418" y="252"/>
                  </a:lnTo>
                  <a:lnTo>
                    <a:pt x="406" y="297"/>
                  </a:lnTo>
                  <a:lnTo>
                    <a:pt x="384" y="336"/>
                  </a:lnTo>
                  <a:lnTo>
                    <a:pt x="352" y="366"/>
                  </a:lnTo>
                  <a:lnTo>
                    <a:pt x="309" y="384"/>
                  </a:lnTo>
                  <a:lnTo>
                    <a:pt x="284" y="388"/>
                  </a:lnTo>
                  <a:lnTo>
                    <a:pt x="258" y="389"/>
                  </a:lnTo>
                  <a:lnTo>
                    <a:pt x="233" y="386"/>
                  </a:lnTo>
                  <a:lnTo>
                    <a:pt x="209" y="380"/>
                  </a:lnTo>
                  <a:lnTo>
                    <a:pt x="188" y="369"/>
                  </a:lnTo>
                  <a:lnTo>
                    <a:pt x="171" y="354"/>
                  </a:lnTo>
                  <a:lnTo>
                    <a:pt x="156" y="337"/>
                  </a:lnTo>
                  <a:lnTo>
                    <a:pt x="143" y="318"/>
                  </a:lnTo>
                  <a:lnTo>
                    <a:pt x="136" y="312"/>
                  </a:lnTo>
                  <a:lnTo>
                    <a:pt x="127" y="314"/>
                  </a:lnTo>
                  <a:lnTo>
                    <a:pt x="122" y="320"/>
                  </a:lnTo>
                  <a:lnTo>
                    <a:pt x="123" y="329"/>
                  </a:lnTo>
                  <a:lnTo>
                    <a:pt x="138" y="351"/>
                  </a:lnTo>
                  <a:lnTo>
                    <a:pt x="155" y="371"/>
                  </a:lnTo>
                  <a:lnTo>
                    <a:pt x="175" y="388"/>
                  </a:lnTo>
                  <a:lnTo>
                    <a:pt x="198" y="400"/>
                  </a:lnTo>
                  <a:lnTo>
                    <a:pt x="225" y="408"/>
                  </a:lnTo>
                  <a:lnTo>
                    <a:pt x="253" y="412"/>
                  </a:lnTo>
                  <a:lnTo>
                    <a:pt x="282" y="411"/>
                  </a:lnTo>
                  <a:lnTo>
                    <a:pt x="310" y="407"/>
                  </a:lnTo>
                  <a:lnTo>
                    <a:pt x="360" y="388"/>
                  </a:lnTo>
                  <a:lnTo>
                    <a:pt x="399" y="354"/>
                  </a:lnTo>
                  <a:lnTo>
                    <a:pt x="426" y="310"/>
                  </a:lnTo>
                  <a:lnTo>
                    <a:pt x="441" y="258"/>
                  </a:lnTo>
                  <a:close/>
                  <a:moveTo>
                    <a:pt x="498" y="223"/>
                  </a:moveTo>
                  <a:lnTo>
                    <a:pt x="496" y="183"/>
                  </a:lnTo>
                  <a:lnTo>
                    <a:pt x="492" y="142"/>
                  </a:lnTo>
                  <a:lnTo>
                    <a:pt x="485" y="101"/>
                  </a:lnTo>
                  <a:lnTo>
                    <a:pt x="475" y="61"/>
                  </a:lnTo>
                  <a:lnTo>
                    <a:pt x="463" y="35"/>
                  </a:lnTo>
                  <a:lnTo>
                    <a:pt x="445" y="13"/>
                  </a:lnTo>
                  <a:lnTo>
                    <a:pt x="421" y="0"/>
                  </a:lnTo>
                  <a:lnTo>
                    <a:pt x="392" y="2"/>
                  </a:lnTo>
                  <a:lnTo>
                    <a:pt x="385" y="7"/>
                  </a:lnTo>
                  <a:lnTo>
                    <a:pt x="384" y="16"/>
                  </a:lnTo>
                  <a:lnTo>
                    <a:pt x="389" y="23"/>
                  </a:lnTo>
                  <a:lnTo>
                    <a:pt x="398" y="24"/>
                  </a:lnTo>
                  <a:lnTo>
                    <a:pt x="431" y="30"/>
                  </a:lnTo>
                  <a:lnTo>
                    <a:pt x="450" y="60"/>
                  </a:lnTo>
                  <a:lnTo>
                    <a:pt x="461" y="100"/>
                  </a:lnTo>
                  <a:lnTo>
                    <a:pt x="466" y="133"/>
                  </a:lnTo>
                  <a:lnTo>
                    <a:pt x="471" y="171"/>
                  </a:lnTo>
                  <a:lnTo>
                    <a:pt x="474" y="208"/>
                  </a:lnTo>
                  <a:lnTo>
                    <a:pt x="474" y="246"/>
                  </a:lnTo>
                  <a:lnTo>
                    <a:pt x="469" y="283"/>
                  </a:lnTo>
                  <a:lnTo>
                    <a:pt x="447" y="345"/>
                  </a:lnTo>
                  <a:lnTo>
                    <a:pt x="411" y="395"/>
                  </a:lnTo>
                  <a:lnTo>
                    <a:pt x="361" y="430"/>
                  </a:lnTo>
                  <a:lnTo>
                    <a:pt x="298" y="447"/>
                  </a:lnTo>
                  <a:lnTo>
                    <a:pt x="265" y="449"/>
                  </a:lnTo>
                  <a:lnTo>
                    <a:pt x="232" y="447"/>
                  </a:lnTo>
                  <a:lnTo>
                    <a:pt x="199" y="440"/>
                  </a:lnTo>
                  <a:lnTo>
                    <a:pt x="170" y="426"/>
                  </a:lnTo>
                  <a:lnTo>
                    <a:pt x="147" y="408"/>
                  </a:lnTo>
                  <a:lnTo>
                    <a:pt x="127" y="387"/>
                  </a:lnTo>
                  <a:lnTo>
                    <a:pt x="111" y="363"/>
                  </a:lnTo>
                  <a:lnTo>
                    <a:pt x="96" y="338"/>
                  </a:lnTo>
                  <a:lnTo>
                    <a:pt x="82" y="309"/>
                  </a:lnTo>
                  <a:lnTo>
                    <a:pt x="69" y="280"/>
                  </a:lnTo>
                  <a:lnTo>
                    <a:pt x="37" y="203"/>
                  </a:lnTo>
                  <a:lnTo>
                    <a:pt x="31" y="185"/>
                  </a:lnTo>
                  <a:lnTo>
                    <a:pt x="25" y="167"/>
                  </a:lnTo>
                  <a:lnTo>
                    <a:pt x="23" y="148"/>
                  </a:lnTo>
                  <a:lnTo>
                    <a:pt x="26" y="128"/>
                  </a:lnTo>
                  <a:lnTo>
                    <a:pt x="35" y="110"/>
                  </a:lnTo>
                  <a:lnTo>
                    <a:pt x="50" y="97"/>
                  </a:lnTo>
                  <a:lnTo>
                    <a:pt x="70" y="95"/>
                  </a:lnTo>
                  <a:lnTo>
                    <a:pt x="79" y="93"/>
                  </a:lnTo>
                  <a:lnTo>
                    <a:pt x="84" y="86"/>
                  </a:lnTo>
                  <a:lnTo>
                    <a:pt x="84" y="78"/>
                  </a:lnTo>
                  <a:lnTo>
                    <a:pt x="76" y="72"/>
                  </a:lnTo>
                  <a:lnTo>
                    <a:pt x="53" y="73"/>
                  </a:lnTo>
                  <a:lnTo>
                    <a:pt x="32" y="81"/>
                  </a:lnTo>
                  <a:lnTo>
                    <a:pt x="15" y="97"/>
                  </a:lnTo>
                  <a:lnTo>
                    <a:pt x="4" y="118"/>
                  </a:lnTo>
                  <a:lnTo>
                    <a:pt x="0" y="152"/>
                  </a:lnTo>
                  <a:lnTo>
                    <a:pt x="6" y="187"/>
                  </a:lnTo>
                  <a:lnTo>
                    <a:pt x="19" y="220"/>
                  </a:lnTo>
                  <a:lnTo>
                    <a:pt x="33" y="252"/>
                  </a:lnTo>
                  <a:lnTo>
                    <a:pt x="55" y="306"/>
                  </a:lnTo>
                  <a:lnTo>
                    <a:pt x="81" y="359"/>
                  </a:lnTo>
                  <a:lnTo>
                    <a:pt x="114" y="407"/>
                  </a:lnTo>
                  <a:lnTo>
                    <a:pt x="158" y="446"/>
                  </a:lnTo>
                  <a:lnTo>
                    <a:pt x="216" y="469"/>
                  </a:lnTo>
                  <a:lnTo>
                    <a:pt x="282" y="474"/>
                  </a:lnTo>
                  <a:lnTo>
                    <a:pt x="347" y="462"/>
                  </a:lnTo>
                  <a:lnTo>
                    <a:pt x="403" y="434"/>
                  </a:lnTo>
                  <a:lnTo>
                    <a:pt x="446" y="392"/>
                  </a:lnTo>
                  <a:lnTo>
                    <a:pt x="475" y="341"/>
                  </a:lnTo>
                  <a:lnTo>
                    <a:pt x="492" y="283"/>
                  </a:lnTo>
                  <a:lnTo>
                    <a:pt x="498" y="2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  <p:sp>
          <p:nvSpPr>
            <p:cNvPr id="19" name="docshape98"/>
            <p:cNvSpPr>
              <a:spLocks/>
            </p:cNvSpPr>
            <p:nvPr/>
          </p:nvSpPr>
          <p:spPr bwMode="auto">
            <a:xfrm>
              <a:off x="2176" y="7998"/>
              <a:ext cx="120" cy="163"/>
            </a:xfrm>
            <a:custGeom>
              <a:avLst/>
              <a:gdLst>
                <a:gd name="T0" fmla="+- 0 2244 2176"/>
                <a:gd name="T1" fmla="*/ T0 w 120"/>
                <a:gd name="T2" fmla="+- 0 7999 7999"/>
                <a:gd name="T3" fmla="*/ 7999 h 163"/>
                <a:gd name="T4" fmla="+- 0 2189 2176"/>
                <a:gd name="T5" fmla="*/ T4 w 120"/>
                <a:gd name="T6" fmla="+- 0 8032 7999"/>
                <a:gd name="T7" fmla="*/ 8032 h 163"/>
                <a:gd name="T8" fmla="+- 0 2176 2176"/>
                <a:gd name="T9" fmla="*/ T8 w 120"/>
                <a:gd name="T10" fmla="+- 0 8075 7999"/>
                <a:gd name="T11" fmla="*/ 8075 h 163"/>
                <a:gd name="T12" fmla="+- 0 2177 2176"/>
                <a:gd name="T13" fmla="*/ T12 w 120"/>
                <a:gd name="T14" fmla="+- 0 8097 7999"/>
                <a:gd name="T15" fmla="*/ 8097 h 163"/>
                <a:gd name="T16" fmla="+- 0 2186 2176"/>
                <a:gd name="T17" fmla="*/ T16 w 120"/>
                <a:gd name="T18" fmla="+- 0 8123 7999"/>
                <a:gd name="T19" fmla="*/ 8123 h 163"/>
                <a:gd name="T20" fmla="+- 0 2202 2176"/>
                <a:gd name="T21" fmla="*/ T20 w 120"/>
                <a:gd name="T22" fmla="+- 0 8145 7999"/>
                <a:gd name="T23" fmla="*/ 8145 h 163"/>
                <a:gd name="T24" fmla="+- 0 2224 2176"/>
                <a:gd name="T25" fmla="*/ T24 w 120"/>
                <a:gd name="T26" fmla="+- 0 8159 7999"/>
                <a:gd name="T27" fmla="*/ 8159 h 163"/>
                <a:gd name="T28" fmla="+- 0 2249 2176"/>
                <a:gd name="T29" fmla="*/ T28 w 120"/>
                <a:gd name="T30" fmla="+- 0 8161 7999"/>
                <a:gd name="T31" fmla="*/ 8161 h 163"/>
                <a:gd name="T32" fmla="+- 0 2269 2176"/>
                <a:gd name="T33" fmla="*/ T32 w 120"/>
                <a:gd name="T34" fmla="+- 0 8151 7999"/>
                <a:gd name="T35" fmla="*/ 8151 h 163"/>
                <a:gd name="T36" fmla="+- 0 2283 2176"/>
                <a:gd name="T37" fmla="*/ T36 w 120"/>
                <a:gd name="T38" fmla="+- 0 8134 7999"/>
                <a:gd name="T39" fmla="*/ 8134 h 163"/>
                <a:gd name="T40" fmla="+- 0 2292 2176"/>
                <a:gd name="T41" fmla="*/ T40 w 120"/>
                <a:gd name="T42" fmla="+- 0 8113 7999"/>
                <a:gd name="T43" fmla="*/ 8113 h 163"/>
                <a:gd name="T44" fmla="+- 0 2296 2176"/>
                <a:gd name="T45" fmla="*/ T44 w 120"/>
                <a:gd name="T46" fmla="+- 0 8089 7999"/>
                <a:gd name="T47" fmla="*/ 8089 h 163"/>
                <a:gd name="T48" fmla="+- 0 2294 2176"/>
                <a:gd name="T49" fmla="*/ T48 w 120"/>
                <a:gd name="T50" fmla="+- 0 8062 7999"/>
                <a:gd name="T51" fmla="*/ 8062 h 163"/>
                <a:gd name="T52" fmla="+- 0 2285 2176"/>
                <a:gd name="T53" fmla="*/ T52 w 120"/>
                <a:gd name="T54" fmla="+- 0 8036 7999"/>
                <a:gd name="T55" fmla="*/ 8036 h 163"/>
                <a:gd name="T56" fmla="+- 0 2270 2176"/>
                <a:gd name="T57" fmla="*/ T56 w 120"/>
                <a:gd name="T58" fmla="+- 0 8015 7999"/>
                <a:gd name="T59" fmla="*/ 8015 h 163"/>
                <a:gd name="T60" fmla="+- 0 2249 2176"/>
                <a:gd name="T61" fmla="*/ T60 w 120"/>
                <a:gd name="T62" fmla="+- 0 7999 7999"/>
                <a:gd name="T63" fmla="*/ 7999 h 163"/>
                <a:gd name="T64" fmla="+- 0 2285 2176"/>
                <a:gd name="T65" fmla="*/ T64 w 120"/>
                <a:gd name="T66" fmla="+- 0 8012 7999"/>
                <a:gd name="T67" fmla="*/ 8012 h 163"/>
                <a:gd name="T68" fmla="+- 0 2266 2176"/>
                <a:gd name="T69" fmla="*/ T68 w 120"/>
                <a:gd name="T70" fmla="+- 0 8001 7999"/>
                <a:gd name="T71" fmla="*/ 8001 h 163"/>
                <a:gd name="T72" fmla="+- 0 2244 2176"/>
                <a:gd name="T73" fmla="*/ T72 w 120"/>
                <a:gd name="T74" fmla="+- 0 7999 7999"/>
                <a:gd name="T75" fmla="*/ 7999 h 1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20" h="163">
                  <a:moveTo>
                    <a:pt x="68" y="0"/>
                  </a:moveTo>
                  <a:lnTo>
                    <a:pt x="13" y="33"/>
                  </a:lnTo>
                  <a:lnTo>
                    <a:pt x="0" y="76"/>
                  </a:lnTo>
                  <a:lnTo>
                    <a:pt x="1" y="98"/>
                  </a:lnTo>
                  <a:lnTo>
                    <a:pt x="10" y="124"/>
                  </a:lnTo>
                  <a:lnTo>
                    <a:pt x="26" y="146"/>
                  </a:lnTo>
                  <a:lnTo>
                    <a:pt x="48" y="160"/>
                  </a:lnTo>
                  <a:lnTo>
                    <a:pt x="73" y="162"/>
                  </a:lnTo>
                  <a:lnTo>
                    <a:pt x="93" y="152"/>
                  </a:lnTo>
                  <a:lnTo>
                    <a:pt x="107" y="135"/>
                  </a:lnTo>
                  <a:lnTo>
                    <a:pt x="116" y="114"/>
                  </a:lnTo>
                  <a:lnTo>
                    <a:pt x="120" y="90"/>
                  </a:lnTo>
                  <a:lnTo>
                    <a:pt x="118" y="63"/>
                  </a:lnTo>
                  <a:lnTo>
                    <a:pt x="109" y="37"/>
                  </a:lnTo>
                  <a:lnTo>
                    <a:pt x="94" y="16"/>
                  </a:lnTo>
                  <a:lnTo>
                    <a:pt x="73" y="0"/>
                  </a:lnTo>
                  <a:lnTo>
                    <a:pt x="109" y="13"/>
                  </a:lnTo>
                  <a:lnTo>
                    <a:pt x="90" y="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9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  <p:sp>
          <p:nvSpPr>
            <p:cNvPr id="20" name="docshape99"/>
            <p:cNvSpPr>
              <a:spLocks/>
            </p:cNvSpPr>
            <p:nvPr/>
          </p:nvSpPr>
          <p:spPr bwMode="auto">
            <a:xfrm>
              <a:off x="2164" y="7987"/>
              <a:ext cx="144" cy="185"/>
            </a:xfrm>
            <a:custGeom>
              <a:avLst/>
              <a:gdLst>
                <a:gd name="T0" fmla="+- 0 2216 2164"/>
                <a:gd name="T1" fmla="*/ T0 w 144"/>
                <a:gd name="T2" fmla="+- 0 7993 7987"/>
                <a:gd name="T3" fmla="*/ 7993 h 185"/>
                <a:gd name="T4" fmla="+- 0 2176 2164"/>
                <a:gd name="T5" fmla="*/ T4 w 144"/>
                <a:gd name="T6" fmla="+- 0 8031 7987"/>
                <a:gd name="T7" fmla="*/ 8031 h 185"/>
                <a:gd name="T8" fmla="+- 0 2164 2164"/>
                <a:gd name="T9" fmla="*/ T8 w 144"/>
                <a:gd name="T10" fmla="+- 0 8088 7987"/>
                <a:gd name="T11" fmla="*/ 8088 h 185"/>
                <a:gd name="T12" fmla="+- 0 2183 2164"/>
                <a:gd name="T13" fmla="*/ T12 w 144"/>
                <a:gd name="T14" fmla="+- 0 8140 7987"/>
                <a:gd name="T15" fmla="*/ 8140 h 185"/>
                <a:gd name="T16" fmla="+- 0 2226 2164"/>
                <a:gd name="T17" fmla="*/ T16 w 144"/>
                <a:gd name="T18" fmla="+- 0 8172 7987"/>
                <a:gd name="T19" fmla="*/ 8172 h 185"/>
                <a:gd name="T20" fmla="+- 0 2276 2164"/>
                <a:gd name="T21" fmla="*/ T20 w 144"/>
                <a:gd name="T22" fmla="+- 0 8161 7987"/>
                <a:gd name="T23" fmla="*/ 8161 h 185"/>
                <a:gd name="T24" fmla="+- 0 2242 2164"/>
                <a:gd name="T25" fmla="*/ T24 w 144"/>
                <a:gd name="T26" fmla="+- 0 8150 7987"/>
                <a:gd name="T27" fmla="*/ 8150 h 185"/>
                <a:gd name="T28" fmla="+- 0 2209 2164"/>
                <a:gd name="T29" fmla="*/ T28 w 144"/>
                <a:gd name="T30" fmla="+- 0 8135 7987"/>
                <a:gd name="T31" fmla="*/ 8135 h 185"/>
                <a:gd name="T32" fmla="+- 0 2190 2164"/>
                <a:gd name="T33" fmla="*/ T32 w 144"/>
                <a:gd name="T34" fmla="+- 0 8100 7987"/>
                <a:gd name="T35" fmla="*/ 8100 h 185"/>
                <a:gd name="T36" fmla="+- 0 2191 2164"/>
                <a:gd name="T37" fmla="*/ T36 w 144"/>
                <a:gd name="T38" fmla="+- 0 8057 7987"/>
                <a:gd name="T39" fmla="*/ 8057 h 185"/>
                <a:gd name="T40" fmla="+- 0 2215 2164"/>
                <a:gd name="T41" fmla="*/ T40 w 144"/>
                <a:gd name="T42" fmla="+- 0 8021 7987"/>
                <a:gd name="T43" fmla="*/ 8021 h 185"/>
                <a:gd name="T44" fmla="+- 0 2245 2164"/>
                <a:gd name="T45" fmla="*/ T44 w 144"/>
                <a:gd name="T46" fmla="+- 0 8011 7987"/>
                <a:gd name="T47" fmla="*/ 8011 h 185"/>
                <a:gd name="T48" fmla="+- 0 2237 2164"/>
                <a:gd name="T49" fmla="*/ T48 w 144"/>
                <a:gd name="T50" fmla="+- 0 8003 7987"/>
                <a:gd name="T51" fmla="*/ 8003 h 185"/>
                <a:gd name="T52" fmla="+- 0 2245 2164"/>
                <a:gd name="T53" fmla="*/ T52 w 144"/>
                <a:gd name="T54" fmla="+- 0 7989 7987"/>
                <a:gd name="T55" fmla="*/ 7989 h 185"/>
                <a:gd name="T56" fmla="+- 0 2243 2164"/>
                <a:gd name="T57" fmla="*/ T56 w 144"/>
                <a:gd name="T58" fmla="+- 0 7987 7987"/>
                <a:gd name="T59" fmla="*/ 7987 h 185"/>
                <a:gd name="T60" fmla="+- 0 2245 2164"/>
                <a:gd name="T61" fmla="*/ T60 w 144"/>
                <a:gd name="T62" fmla="+- 0 8011 7987"/>
                <a:gd name="T63" fmla="*/ 8011 h 185"/>
                <a:gd name="T64" fmla="+- 0 2271 2164"/>
                <a:gd name="T65" fmla="*/ T64 w 144"/>
                <a:gd name="T66" fmla="+- 0 8036 7987"/>
                <a:gd name="T67" fmla="*/ 8036 h 185"/>
                <a:gd name="T68" fmla="+- 0 2284 2164"/>
                <a:gd name="T69" fmla="*/ T68 w 144"/>
                <a:gd name="T70" fmla="+- 0 8073 7987"/>
                <a:gd name="T71" fmla="*/ 8073 h 185"/>
                <a:gd name="T72" fmla="+- 0 2281 2164"/>
                <a:gd name="T73" fmla="*/ T72 w 144"/>
                <a:gd name="T74" fmla="+- 0 8112 7987"/>
                <a:gd name="T75" fmla="*/ 8112 h 185"/>
                <a:gd name="T76" fmla="+- 0 2260 2164"/>
                <a:gd name="T77" fmla="*/ T76 w 144"/>
                <a:gd name="T78" fmla="+- 0 8144 7987"/>
                <a:gd name="T79" fmla="*/ 8144 h 185"/>
                <a:gd name="T80" fmla="+- 0 2285 2164"/>
                <a:gd name="T81" fmla="*/ T80 w 144"/>
                <a:gd name="T82" fmla="+- 0 8150 7987"/>
                <a:gd name="T83" fmla="*/ 8150 h 185"/>
                <a:gd name="T84" fmla="+- 0 2303 2164"/>
                <a:gd name="T85" fmla="*/ T84 w 144"/>
                <a:gd name="T86" fmla="+- 0 8117 7987"/>
                <a:gd name="T87" fmla="*/ 8117 h 185"/>
                <a:gd name="T88" fmla="+- 0 2305 2164"/>
                <a:gd name="T89" fmla="*/ T88 w 144"/>
                <a:gd name="T90" fmla="+- 0 8061 7987"/>
                <a:gd name="T91" fmla="*/ 8061 h 185"/>
                <a:gd name="T92" fmla="+- 0 2290 2164"/>
                <a:gd name="T93" fmla="*/ T92 w 144"/>
                <a:gd name="T94" fmla="+- 0 8023 7987"/>
                <a:gd name="T95" fmla="*/ 8023 h 185"/>
                <a:gd name="T96" fmla="+- 0 2277 2164"/>
                <a:gd name="T97" fmla="*/ T96 w 144"/>
                <a:gd name="T98" fmla="+- 0 8020 7987"/>
                <a:gd name="T99" fmla="*/ 8020 h 185"/>
                <a:gd name="T100" fmla="+- 0 2281 2164"/>
                <a:gd name="T101" fmla="*/ T100 w 144"/>
                <a:gd name="T102" fmla="+- 0 8011 7987"/>
                <a:gd name="T103" fmla="*/ 8011 h 185"/>
                <a:gd name="T104" fmla="+- 0 2277 2164"/>
                <a:gd name="T105" fmla="*/ T104 w 144"/>
                <a:gd name="T106" fmla="+- 0 8020 7987"/>
                <a:gd name="T107" fmla="*/ 8020 h 185"/>
                <a:gd name="T108" fmla="+- 0 2289 2164"/>
                <a:gd name="T109" fmla="*/ T108 w 144"/>
                <a:gd name="T110" fmla="+- 0 8022 7987"/>
                <a:gd name="T111" fmla="*/ 8022 h 185"/>
                <a:gd name="T112" fmla="+- 0 2289 2164"/>
                <a:gd name="T113" fmla="*/ T112 w 144"/>
                <a:gd name="T114" fmla="+- 0 8022 7987"/>
                <a:gd name="T115" fmla="*/ 8022 h 185"/>
                <a:gd name="T116" fmla="+- 0 2290 2164"/>
                <a:gd name="T117" fmla="*/ T116 w 144"/>
                <a:gd name="T118" fmla="+- 0 8023 7987"/>
                <a:gd name="T119" fmla="*/ 8023 h 185"/>
                <a:gd name="T120" fmla="+- 0 2256 2164"/>
                <a:gd name="T121" fmla="*/ T120 w 144"/>
                <a:gd name="T122" fmla="+- 0 7989 7987"/>
                <a:gd name="T123" fmla="*/ 7989 h 185"/>
                <a:gd name="T124" fmla="+- 0 2255 2164"/>
                <a:gd name="T125" fmla="*/ T124 w 144"/>
                <a:gd name="T126" fmla="+- 0 7989 7987"/>
                <a:gd name="T127" fmla="*/ 7989 h 185"/>
                <a:gd name="T128" fmla="+- 0 2289 2164"/>
                <a:gd name="T129" fmla="*/ T128 w 144"/>
                <a:gd name="T130" fmla="+- 0 8022 7987"/>
                <a:gd name="T131" fmla="*/ 8022 h 185"/>
                <a:gd name="T132" fmla="+- 0 2297 2164"/>
                <a:gd name="T133" fmla="*/ T132 w 144"/>
                <a:gd name="T134" fmla="+- 0 8012 7987"/>
                <a:gd name="T135" fmla="*/ 8012 h 185"/>
                <a:gd name="T136" fmla="+- 0 2269 2164"/>
                <a:gd name="T137" fmla="*/ T136 w 144"/>
                <a:gd name="T138" fmla="+- 0 7991 7987"/>
                <a:gd name="T139" fmla="*/ 7991 h 185"/>
                <a:gd name="T140" fmla="+- 0 2245 2164"/>
                <a:gd name="T141" fmla="*/ T140 w 144"/>
                <a:gd name="T142" fmla="+- 0 7989 7987"/>
                <a:gd name="T143" fmla="*/ 7989 h 185"/>
                <a:gd name="T144" fmla="+- 0 2237 2164"/>
                <a:gd name="T145" fmla="*/ T144 w 144"/>
                <a:gd name="T146" fmla="+- 0 8003 7987"/>
                <a:gd name="T147" fmla="*/ 8003 h 185"/>
                <a:gd name="T148" fmla="+- 0 2245 2164"/>
                <a:gd name="T149" fmla="*/ T148 w 144"/>
                <a:gd name="T150" fmla="+- 0 8011 7987"/>
                <a:gd name="T151" fmla="*/ 8011 h 185"/>
                <a:gd name="T152" fmla="+- 0 2281 2164"/>
                <a:gd name="T153" fmla="*/ T152 w 144"/>
                <a:gd name="T154" fmla="+- 0 8011 7987"/>
                <a:gd name="T155" fmla="*/ 8011 h 185"/>
                <a:gd name="T156" fmla="+- 0 2255 2164"/>
                <a:gd name="T157" fmla="*/ T156 w 144"/>
                <a:gd name="T158" fmla="+- 0 7989 7987"/>
                <a:gd name="T159" fmla="*/ 7989 h 1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</a:cxnLst>
              <a:rect l="0" t="0" r="r" b="b"/>
              <a:pathLst>
                <a:path w="144" h="185">
                  <a:moveTo>
                    <a:pt x="79" y="0"/>
                  </a:moveTo>
                  <a:lnTo>
                    <a:pt x="52" y="6"/>
                  </a:lnTo>
                  <a:lnTo>
                    <a:pt x="29" y="22"/>
                  </a:lnTo>
                  <a:lnTo>
                    <a:pt x="12" y="44"/>
                  </a:lnTo>
                  <a:lnTo>
                    <a:pt x="2" y="72"/>
                  </a:lnTo>
                  <a:lnTo>
                    <a:pt x="0" y="101"/>
                  </a:lnTo>
                  <a:lnTo>
                    <a:pt x="6" y="129"/>
                  </a:lnTo>
                  <a:lnTo>
                    <a:pt x="19" y="153"/>
                  </a:lnTo>
                  <a:lnTo>
                    <a:pt x="38" y="173"/>
                  </a:lnTo>
                  <a:lnTo>
                    <a:pt x="62" y="185"/>
                  </a:lnTo>
                  <a:lnTo>
                    <a:pt x="89" y="185"/>
                  </a:lnTo>
                  <a:lnTo>
                    <a:pt x="112" y="174"/>
                  </a:lnTo>
                  <a:lnTo>
                    <a:pt x="121" y="163"/>
                  </a:lnTo>
                  <a:lnTo>
                    <a:pt x="78" y="163"/>
                  </a:lnTo>
                  <a:lnTo>
                    <a:pt x="60" y="159"/>
                  </a:lnTo>
                  <a:lnTo>
                    <a:pt x="45" y="148"/>
                  </a:lnTo>
                  <a:lnTo>
                    <a:pt x="33" y="133"/>
                  </a:lnTo>
                  <a:lnTo>
                    <a:pt x="26" y="113"/>
                  </a:lnTo>
                  <a:lnTo>
                    <a:pt x="24" y="91"/>
                  </a:lnTo>
                  <a:lnTo>
                    <a:pt x="27" y="70"/>
                  </a:lnTo>
                  <a:lnTo>
                    <a:pt x="35" y="51"/>
                  </a:lnTo>
                  <a:lnTo>
                    <a:pt x="51" y="34"/>
                  </a:lnTo>
                  <a:lnTo>
                    <a:pt x="71" y="25"/>
                  </a:lnTo>
                  <a:lnTo>
                    <a:pt x="81" y="24"/>
                  </a:lnTo>
                  <a:lnTo>
                    <a:pt x="79" y="23"/>
                  </a:lnTo>
                  <a:lnTo>
                    <a:pt x="73" y="16"/>
                  </a:lnTo>
                  <a:lnTo>
                    <a:pt x="75" y="8"/>
                  </a:lnTo>
                  <a:lnTo>
                    <a:pt x="81" y="2"/>
                  </a:lnTo>
                  <a:lnTo>
                    <a:pt x="92" y="2"/>
                  </a:lnTo>
                  <a:lnTo>
                    <a:pt x="79" y="0"/>
                  </a:lnTo>
                  <a:close/>
                  <a:moveTo>
                    <a:pt x="93" y="24"/>
                  </a:moveTo>
                  <a:lnTo>
                    <a:pt x="81" y="24"/>
                  </a:lnTo>
                  <a:lnTo>
                    <a:pt x="95" y="34"/>
                  </a:lnTo>
                  <a:lnTo>
                    <a:pt x="107" y="49"/>
                  </a:lnTo>
                  <a:lnTo>
                    <a:pt x="116" y="67"/>
                  </a:lnTo>
                  <a:lnTo>
                    <a:pt x="120" y="86"/>
                  </a:lnTo>
                  <a:lnTo>
                    <a:pt x="120" y="105"/>
                  </a:lnTo>
                  <a:lnTo>
                    <a:pt x="117" y="125"/>
                  </a:lnTo>
                  <a:lnTo>
                    <a:pt x="109" y="143"/>
                  </a:lnTo>
                  <a:lnTo>
                    <a:pt x="96" y="157"/>
                  </a:lnTo>
                  <a:lnTo>
                    <a:pt x="78" y="163"/>
                  </a:lnTo>
                  <a:lnTo>
                    <a:pt x="121" y="163"/>
                  </a:lnTo>
                  <a:lnTo>
                    <a:pt x="129" y="154"/>
                  </a:lnTo>
                  <a:lnTo>
                    <a:pt x="139" y="130"/>
                  </a:lnTo>
                  <a:lnTo>
                    <a:pt x="143" y="104"/>
                  </a:lnTo>
                  <a:lnTo>
                    <a:pt x="141" y="74"/>
                  </a:lnTo>
                  <a:lnTo>
                    <a:pt x="132" y="45"/>
                  </a:lnTo>
                  <a:lnTo>
                    <a:pt x="126" y="36"/>
                  </a:lnTo>
                  <a:lnTo>
                    <a:pt x="122" y="36"/>
                  </a:lnTo>
                  <a:lnTo>
                    <a:pt x="113" y="33"/>
                  </a:lnTo>
                  <a:lnTo>
                    <a:pt x="93" y="24"/>
                  </a:lnTo>
                  <a:close/>
                  <a:moveTo>
                    <a:pt x="117" y="24"/>
                  </a:moveTo>
                  <a:lnTo>
                    <a:pt x="93" y="24"/>
                  </a:lnTo>
                  <a:lnTo>
                    <a:pt x="113" y="33"/>
                  </a:lnTo>
                  <a:lnTo>
                    <a:pt x="122" y="36"/>
                  </a:lnTo>
                  <a:lnTo>
                    <a:pt x="125" y="35"/>
                  </a:lnTo>
                  <a:lnTo>
                    <a:pt x="117" y="24"/>
                  </a:lnTo>
                  <a:close/>
                  <a:moveTo>
                    <a:pt x="125" y="35"/>
                  </a:moveTo>
                  <a:lnTo>
                    <a:pt x="122" y="36"/>
                  </a:lnTo>
                  <a:lnTo>
                    <a:pt x="126" y="36"/>
                  </a:lnTo>
                  <a:lnTo>
                    <a:pt x="125" y="35"/>
                  </a:lnTo>
                  <a:close/>
                  <a:moveTo>
                    <a:pt x="92" y="2"/>
                  </a:moveTo>
                  <a:lnTo>
                    <a:pt x="81" y="2"/>
                  </a:lnTo>
                  <a:lnTo>
                    <a:pt x="91" y="2"/>
                  </a:lnTo>
                  <a:lnTo>
                    <a:pt x="115" y="20"/>
                  </a:lnTo>
                  <a:lnTo>
                    <a:pt x="125" y="35"/>
                  </a:lnTo>
                  <a:lnTo>
                    <a:pt x="130" y="32"/>
                  </a:lnTo>
                  <a:lnTo>
                    <a:pt x="133" y="25"/>
                  </a:lnTo>
                  <a:lnTo>
                    <a:pt x="129" y="17"/>
                  </a:lnTo>
                  <a:lnTo>
                    <a:pt x="105" y="4"/>
                  </a:lnTo>
                  <a:lnTo>
                    <a:pt x="92" y="2"/>
                  </a:lnTo>
                  <a:close/>
                  <a:moveTo>
                    <a:pt x="81" y="2"/>
                  </a:moveTo>
                  <a:lnTo>
                    <a:pt x="75" y="8"/>
                  </a:lnTo>
                  <a:lnTo>
                    <a:pt x="73" y="16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93" y="24"/>
                  </a:lnTo>
                  <a:lnTo>
                    <a:pt x="117" y="24"/>
                  </a:lnTo>
                  <a:lnTo>
                    <a:pt x="115" y="20"/>
                  </a:lnTo>
                  <a:lnTo>
                    <a:pt x="91" y="2"/>
                  </a:lnTo>
                  <a:lnTo>
                    <a:pt x="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  <p:pic>
          <p:nvPicPr>
            <p:cNvPr id="21" name="docshape10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" y="7241"/>
              <a:ext cx="12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docshape101"/>
            <p:cNvSpPr>
              <a:spLocks/>
            </p:cNvSpPr>
            <p:nvPr/>
          </p:nvSpPr>
          <p:spPr bwMode="auto">
            <a:xfrm>
              <a:off x="1844" y="7599"/>
              <a:ext cx="586" cy="404"/>
            </a:xfrm>
            <a:custGeom>
              <a:avLst/>
              <a:gdLst>
                <a:gd name="T0" fmla="+- 0 2230 1845"/>
                <a:gd name="T1" fmla="*/ T0 w 586"/>
                <a:gd name="T2" fmla="+- 0 7995 7599"/>
                <a:gd name="T3" fmla="*/ 7995 h 404"/>
                <a:gd name="T4" fmla="+- 0 2230 1845"/>
                <a:gd name="T5" fmla="*/ T4 w 586"/>
                <a:gd name="T6" fmla="+- 0 7986 7599"/>
                <a:gd name="T7" fmla="*/ 7986 h 404"/>
                <a:gd name="T8" fmla="+- 0 2196 1845"/>
                <a:gd name="T9" fmla="*/ T8 w 586"/>
                <a:gd name="T10" fmla="+- 0 7945 7599"/>
                <a:gd name="T11" fmla="*/ 7945 h 404"/>
                <a:gd name="T12" fmla="+- 0 2149 1845"/>
                <a:gd name="T13" fmla="*/ T12 w 586"/>
                <a:gd name="T14" fmla="+- 0 7922 7599"/>
                <a:gd name="T15" fmla="*/ 7922 h 404"/>
                <a:gd name="T16" fmla="+- 0 2097 1845"/>
                <a:gd name="T17" fmla="*/ T16 w 586"/>
                <a:gd name="T18" fmla="+- 0 7911 7599"/>
                <a:gd name="T19" fmla="*/ 7911 h 404"/>
                <a:gd name="T20" fmla="+- 0 2044 1845"/>
                <a:gd name="T21" fmla="*/ T20 w 586"/>
                <a:gd name="T22" fmla="+- 0 7906 7599"/>
                <a:gd name="T23" fmla="*/ 7906 h 404"/>
                <a:gd name="T24" fmla="+- 0 1986 1845"/>
                <a:gd name="T25" fmla="*/ T24 w 586"/>
                <a:gd name="T26" fmla="+- 0 7896 7599"/>
                <a:gd name="T27" fmla="*/ 7896 h 404"/>
                <a:gd name="T28" fmla="+- 0 1930 1845"/>
                <a:gd name="T29" fmla="*/ T28 w 586"/>
                <a:gd name="T30" fmla="+- 0 7874 7599"/>
                <a:gd name="T31" fmla="*/ 7874 h 404"/>
                <a:gd name="T32" fmla="+- 0 1887 1845"/>
                <a:gd name="T33" fmla="*/ T32 w 586"/>
                <a:gd name="T34" fmla="+- 0 7836 7599"/>
                <a:gd name="T35" fmla="*/ 7836 h 404"/>
                <a:gd name="T36" fmla="+- 0 1869 1845"/>
                <a:gd name="T37" fmla="*/ T36 w 586"/>
                <a:gd name="T38" fmla="+- 0 7780 7599"/>
                <a:gd name="T39" fmla="*/ 7780 h 404"/>
                <a:gd name="T40" fmla="+- 0 1868 1845"/>
                <a:gd name="T41" fmla="*/ T40 w 586"/>
                <a:gd name="T42" fmla="+- 0 7765 7599"/>
                <a:gd name="T43" fmla="*/ 7765 h 404"/>
                <a:gd name="T44" fmla="+- 0 1845 1845"/>
                <a:gd name="T45" fmla="*/ T44 w 586"/>
                <a:gd name="T46" fmla="+- 0 7765 7599"/>
                <a:gd name="T47" fmla="*/ 7765 h 404"/>
                <a:gd name="T48" fmla="+- 0 1845 1845"/>
                <a:gd name="T49" fmla="*/ T48 w 586"/>
                <a:gd name="T50" fmla="+- 0 7780 7599"/>
                <a:gd name="T51" fmla="*/ 7780 h 404"/>
                <a:gd name="T52" fmla="+- 0 1858 1845"/>
                <a:gd name="T53" fmla="*/ T52 w 586"/>
                <a:gd name="T54" fmla="+- 0 7832 7599"/>
                <a:gd name="T55" fmla="*/ 7832 h 404"/>
                <a:gd name="T56" fmla="+- 0 1890 1845"/>
                <a:gd name="T57" fmla="*/ T56 w 586"/>
                <a:gd name="T58" fmla="+- 0 7873 7599"/>
                <a:gd name="T59" fmla="*/ 7873 h 404"/>
                <a:gd name="T60" fmla="+- 0 1935 1845"/>
                <a:gd name="T61" fmla="*/ T60 w 586"/>
                <a:gd name="T62" fmla="+- 0 7903 7599"/>
                <a:gd name="T63" fmla="*/ 7903 h 404"/>
                <a:gd name="T64" fmla="+- 0 1985 1845"/>
                <a:gd name="T65" fmla="*/ T64 w 586"/>
                <a:gd name="T66" fmla="+- 0 7920 7599"/>
                <a:gd name="T67" fmla="*/ 7920 h 404"/>
                <a:gd name="T68" fmla="+- 0 2045 1845"/>
                <a:gd name="T69" fmla="*/ T68 w 586"/>
                <a:gd name="T70" fmla="+- 0 7928 7599"/>
                <a:gd name="T71" fmla="*/ 7928 h 404"/>
                <a:gd name="T72" fmla="+- 0 2110 1845"/>
                <a:gd name="T73" fmla="*/ T72 w 586"/>
                <a:gd name="T74" fmla="+- 0 7935 7599"/>
                <a:gd name="T75" fmla="*/ 7935 h 404"/>
                <a:gd name="T76" fmla="+- 0 2168 1845"/>
                <a:gd name="T77" fmla="*/ T76 w 586"/>
                <a:gd name="T78" fmla="+- 0 7954 7599"/>
                <a:gd name="T79" fmla="*/ 7954 h 404"/>
                <a:gd name="T80" fmla="+- 0 2210 1845"/>
                <a:gd name="T81" fmla="*/ T80 w 586"/>
                <a:gd name="T82" fmla="+- 0 7997 7599"/>
                <a:gd name="T83" fmla="*/ 7997 h 404"/>
                <a:gd name="T84" fmla="+- 0 2216 1845"/>
                <a:gd name="T85" fmla="*/ T84 w 586"/>
                <a:gd name="T86" fmla="+- 0 8003 7599"/>
                <a:gd name="T87" fmla="*/ 8003 h 404"/>
                <a:gd name="T88" fmla="+- 0 2225 1845"/>
                <a:gd name="T89" fmla="*/ T88 w 586"/>
                <a:gd name="T90" fmla="+- 0 8002 7599"/>
                <a:gd name="T91" fmla="*/ 8002 h 404"/>
                <a:gd name="T92" fmla="+- 0 2230 1845"/>
                <a:gd name="T93" fmla="*/ T92 w 586"/>
                <a:gd name="T94" fmla="+- 0 7995 7599"/>
                <a:gd name="T95" fmla="*/ 7995 h 404"/>
                <a:gd name="T96" fmla="+- 0 2430 1845"/>
                <a:gd name="T97" fmla="*/ T96 w 586"/>
                <a:gd name="T98" fmla="+- 0 7614 7599"/>
                <a:gd name="T99" fmla="*/ 7614 h 404"/>
                <a:gd name="T100" fmla="+- 0 2429 1845"/>
                <a:gd name="T101" fmla="*/ T100 w 586"/>
                <a:gd name="T102" fmla="+- 0 7599 7599"/>
                <a:gd name="T103" fmla="*/ 7599 h 404"/>
                <a:gd name="T104" fmla="+- 0 2405 1845"/>
                <a:gd name="T105" fmla="*/ T104 w 586"/>
                <a:gd name="T106" fmla="+- 0 7599 7599"/>
                <a:gd name="T107" fmla="*/ 7599 h 404"/>
                <a:gd name="T108" fmla="+- 0 2407 1845"/>
                <a:gd name="T109" fmla="*/ T108 w 586"/>
                <a:gd name="T110" fmla="+- 0 7614 7599"/>
                <a:gd name="T111" fmla="*/ 7614 h 404"/>
                <a:gd name="T112" fmla="+- 0 2401 1845"/>
                <a:gd name="T113" fmla="*/ T112 w 586"/>
                <a:gd name="T114" fmla="+- 0 7652 7599"/>
                <a:gd name="T115" fmla="*/ 7652 h 404"/>
                <a:gd name="T116" fmla="+- 0 2379 1845"/>
                <a:gd name="T117" fmla="*/ T116 w 586"/>
                <a:gd name="T118" fmla="+- 0 7686 7599"/>
                <a:gd name="T119" fmla="*/ 7686 h 404"/>
                <a:gd name="T120" fmla="+- 0 2349 1845"/>
                <a:gd name="T121" fmla="*/ T120 w 586"/>
                <a:gd name="T122" fmla="+- 0 7715 7599"/>
                <a:gd name="T123" fmla="*/ 7715 h 404"/>
                <a:gd name="T124" fmla="+- 0 2316 1845"/>
                <a:gd name="T125" fmla="*/ T124 w 586"/>
                <a:gd name="T126" fmla="+- 0 7735 7599"/>
                <a:gd name="T127" fmla="*/ 7735 h 404"/>
                <a:gd name="T128" fmla="+- 0 2277 1845"/>
                <a:gd name="T129" fmla="*/ T128 w 586"/>
                <a:gd name="T130" fmla="+- 0 7749 7599"/>
                <a:gd name="T131" fmla="*/ 7749 h 404"/>
                <a:gd name="T132" fmla="+- 0 2236 1845"/>
                <a:gd name="T133" fmla="*/ T132 w 586"/>
                <a:gd name="T134" fmla="+- 0 7753 7599"/>
                <a:gd name="T135" fmla="*/ 7753 h 404"/>
                <a:gd name="T136" fmla="+- 0 2196 1845"/>
                <a:gd name="T137" fmla="*/ T136 w 586"/>
                <a:gd name="T138" fmla="+- 0 7748 7599"/>
                <a:gd name="T139" fmla="*/ 7748 h 404"/>
                <a:gd name="T140" fmla="+- 0 2160 1845"/>
                <a:gd name="T141" fmla="*/ T140 w 586"/>
                <a:gd name="T142" fmla="+- 0 7736 7599"/>
                <a:gd name="T143" fmla="*/ 7736 h 404"/>
                <a:gd name="T144" fmla="+- 0 2160 1845"/>
                <a:gd name="T145" fmla="*/ T144 w 586"/>
                <a:gd name="T146" fmla="+- 0 7730 7599"/>
                <a:gd name="T147" fmla="*/ 7730 h 404"/>
                <a:gd name="T148" fmla="+- 0 2131 1845"/>
                <a:gd name="T149" fmla="*/ T148 w 586"/>
                <a:gd name="T150" fmla="+- 0 7730 7599"/>
                <a:gd name="T151" fmla="*/ 7730 h 404"/>
                <a:gd name="T152" fmla="+- 0 2131 1845"/>
                <a:gd name="T153" fmla="*/ T152 w 586"/>
                <a:gd name="T154" fmla="+- 0 7752 7599"/>
                <a:gd name="T155" fmla="*/ 7752 h 404"/>
                <a:gd name="T156" fmla="+- 0 2143 1845"/>
                <a:gd name="T157" fmla="*/ T156 w 586"/>
                <a:gd name="T158" fmla="+- 0 7752 7599"/>
                <a:gd name="T159" fmla="*/ 7752 h 404"/>
                <a:gd name="T160" fmla="+- 0 2145 1845"/>
                <a:gd name="T161" fmla="*/ T160 w 586"/>
                <a:gd name="T162" fmla="+- 0 7755 7599"/>
                <a:gd name="T163" fmla="*/ 7755 h 404"/>
                <a:gd name="T164" fmla="+- 0 2190 1845"/>
                <a:gd name="T165" fmla="*/ T164 w 586"/>
                <a:gd name="T166" fmla="+- 0 7771 7599"/>
                <a:gd name="T167" fmla="*/ 7771 h 404"/>
                <a:gd name="T168" fmla="+- 0 2236 1845"/>
                <a:gd name="T169" fmla="*/ T168 w 586"/>
                <a:gd name="T170" fmla="+- 0 7776 7599"/>
                <a:gd name="T171" fmla="*/ 7776 h 404"/>
                <a:gd name="T172" fmla="+- 0 2283 1845"/>
                <a:gd name="T173" fmla="*/ T172 w 586"/>
                <a:gd name="T174" fmla="+- 0 7771 7599"/>
                <a:gd name="T175" fmla="*/ 7771 h 404"/>
                <a:gd name="T176" fmla="+- 0 2328 1845"/>
                <a:gd name="T177" fmla="*/ T176 w 586"/>
                <a:gd name="T178" fmla="+- 0 7755 7599"/>
                <a:gd name="T179" fmla="*/ 7755 h 404"/>
                <a:gd name="T180" fmla="+- 0 2365 1845"/>
                <a:gd name="T181" fmla="*/ T180 w 586"/>
                <a:gd name="T182" fmla="+- 0 7731 7599"/>
                <a:gd name="T183" fmla="*/ 7731 h 404"/>
                <a:gd name="T184" fmla="+- 0 2400 1845"/>
                <a:gd name="T185" fmla="*/ T184 w 586"/>
                <a:gd name="T186" fmla="+- 0 7698 7599"/>
                <a:gd name="T187" fmla="*/ 7698 h 404"/>
                <a:gd name="T188" fmla="+- 0 2423 1845"/>
                <a:gd name="T189" fmla="*/ T188 w 586"/>
                <a:gd name="T190" fmla="+- 0 7658 7599"/>
                <a:gd name="T191" fmla="*/ 7658 h 404"/>
                <a:gd name="T192" fmla="+- 0 2430 1845"/>
                <a:gd name="T193" fmla="*/ T192 w 586"/>
                <a:gd name="T194" fmla="+- 0 7614 7599"/>
                <a:gd name="T195" fmla="*/ 7614 h 4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586" h="404">
                  <a:moveTo>
                    <a:pt x="385" y="396"/>
                  </a:moveTo>
                  <a:lnTo>
                    <a:pt x="385" y="387"/>
                  </a:lnTo>
                  <a:lnTo>
                    <a:pt x="351" y="346"/>
                  </a:lnTo>
                  <a:lnTo>
                    <a:pt x="304" y="323"/>
                  </a:lnTo>
                  <a:lnTo>
                    <a:pt x="252" y="312"/>
                  </a:lnTo>
                  <a:lnTo>
                    <a:pt x="199" y="307"/>
                  </a:lnTo>
                  <a:lnTo>
                    <a:pt x="141" y="297"/>
                  </a:lnTo>
                  <a:lnTo>
                    <a:pt x="85" y="275"/>
                  </a:lnTo>
                  <a:lnTo>
                    <a:pt x="42" y="237"/>
                  </a:lnTo>
                  <a:lnTo>
                    <a:pt x="24" y="181"/>
                  </a:lnTo>
                  <a:lnTo>
                    <a:pt x="23" y="166"/>
                  </a:lnTo>
                  <a:lnTo>
                    <a:pt x="0" y="166"/>
                  </a:lnTo>
                  <a:lnTo>
                    <a:pt x="0" y="181"/>
                  </a:lnTo>
                  <a:lnTo>
                    <a:pt x="13" y="233"/>
                  </a:lnTo>
                  <a:lnTo>
                    <a:pt x="45" y="274"/>
                  </a:lnTo>
                  <a:lnTo>
                    <a:pt x="90" y="304"/>
                  </a:lnTo>
                  <a:lnTo>
                    <a:pt x="140" y="321"/>
                  </a:lnTo>
                  <a:lnTo>
                    <a:pt x="200" y="329"/>
                  </a:lnTo>
                  <a:lnTo>
                    <a:pt x="265" y="336"/>
                  </a:lnTo>
                  <a:lnTo>
                    <a:pt x="323" y="355"/>
                  </a:lnTo>
                  <a:lnTo>
                    <a:pt x="365" y="398"/>
                  </a:lnTo>
                  <a:lnTo>
                    <a:pt x="371" y="404"/>
                  </a:lnTo>
                  <a:lnTo>
                    <a:pt x="380" y="403"/>
                  </a:lnTo>
                  <a:lnTo>
                    <a:pt x="385" y="396"/>
                  </a:lnTo>
                  <a:close/>
                  <a:moveTo>
                    <a:pt x="585" y="15"/>
                  </a:moveTo>
                  <a:lnTo>
                    <a:pt x="584" y="0"/>
                  </a:lnTo>
                  <a:lnTo>
                    <a:pt x="560" y="0"/>
                  </a:lnTo>
                  <a:lnTo>
                    <a:pt x="562" y="15"/>
                  </a:lnTo>
                  <a:lnTo>
                    <a:pt x="556" y="53"/>
                  </a:lnTo>
                  <a:lnTo>
                    <a:pt x="534" y="87"/>
                  </a:lnTo>
                  <a:lnTo>
                    <a:pt x="504" y="116"/>
                  </a:lnTo>
                  <a:lnTo>
                    <a:pt x="471" y="136"/>
                  </a:lnTo>
                  <a:lnTo>
                    <a:pt x="432" y="150"/>
                  </a:lnTo>
                  <a:lnTo>
                    <a:pt x="391" y="154"/>
                  </a:lnTo>
                  <a:lnTo>
                    <a:pt x="351" y="149"/>
                  </a:lnTo>
                  <a:lnTo>
                    <a:pt x="315" y="137"/>
                  </a:lnTo>
                  <a:lnTo>
                    <a:pt x="315" y="131"/>
                  </a:lnTo>
                  <a:lnTo>
                    <a:pt x="286" y="131"/>
                  </a:lnTo>
                  <a:lnTo>
                    <a:pt x="286" y="153"/>
                  </a:lnTo>
                  <a:lnTo>
                    <a:pt x="298" y="153"/>
                  </a:lnTo>
                  <a:lnTo>
                    <a:pt x="300" y="156"/>
                  </a:lnTo>
                  <a:lnTo>
                    <a:pt x="345" y="172"/>
                  </a:lnTo>
                  <a:lnTo>
                    <a:pt x="391" y="177"/>
                  </a:lnTo>
                  <a:lnTo>
                    <a:pt x="438" y="172"/>
                  </a:lnTo>
                  <a:lnTo>
                    <a:pt x="483" y="156"/>
                  </a:lnTo>
                  <a:lnTo>
                    <a:pt x="520" y="132"/>
                  </a:lnTo>
                  <a:lnTo>
                    <a:pt x="555" y="99"/>
                  </a:lnTo>
                  <a:lnTo>
                    <a:pt x="578" y="59"/>
                  </a:lnTo>
                  <a:lnTo>
                    <a:pt x="5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  <p:pic>
          <p:nvPicPr>
            <p:cNvPr id="23" name="docshape10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" y="7620"/>
              <a:ext cx="402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docshape10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" y="9024"/>
              <a:ext cx="440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docshape10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" y="6664"/>
              <a:ext cx="783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Resim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192543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4"/>
            <a:ext cx="2862039" cy="121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20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br>
              <a:rPr lang="tr-TR" sz="2400"/>
            </a:br>
            <a:br>
              <a:rPr lang="tr-TR" sz="2400"/>
            </a:br>
            <a:endParaRPr lang="tr-TR" sz="2400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7947EA2E-D9E0-37B8-83A3-6A87863BE6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196366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Resim 3">
            <a:extLst>
              <a:ext uri="{FF2B5EF4-FFF2-40B4-BE49-F238E27FC236}">
                <a16:creationId xmlns:a16="http://schemas.microsoft.com/office/drawing/2014/main" id="{7B803013-04BB-CB08-74B2-73DC2CE478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4"/>
            <a:ext cx="2862039" cy="121771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FB37454-8286-D9D2-1ACB-218B4A4991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19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829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9488" y="2307264"/>
            <a:ext cx="4461197" cy="1121735"/>
          </a:xfrm>
        </p:spPr>
        <p:txBody>
          <a:bodyPr anchor="b">
            <a:normAutofit/>
          </a:bodyPr>
          <a:lstStyle/>
          <a:p>
            <a:r>
              <a:rPr lang="tr-TR" dirty="0"/>
              <a:t>Diyabet tedavisinde kendi kendine           izlem süreci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445795"/>
              </p:ext>
            </p:extLst>
          </p:nvPr>
        </p:nvGraphicFramePr>
        <p:xfrm>
          <a:off x="4766733" y="273051"/>
          <a:ext cx="6815667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Resim 2">
            <a:extLst>
              <a:ext uri="{FF2B5EF4-FFF2-40B4-BE49-F238E27FC236}">
                <a16:creationId xmlns:a16="http://schemas.microsoft.com/office/drawing/2014/main" id="{FA5B5F8A-3918-753A-0815-C750B959E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61" y="4908448"/>
            <a:ext cx="2862039" cy="121771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856AD0E-C671-1E95-3879-3DEDDDC056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611"/>
            <a:ext cx="2857500" cy="119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794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076325"/>
            <a:ext cx="10515600" cy="614363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+mn-lt"/>
              </a:rPr>
              <a:t>Kaynaklar</a:t>
            </a:r>
            <a:r>
              <a:rPr lang="tr-TR" sz="2400" dirty="0">
                <a:latin typeface="+mn-lt"/>
              </a:rPr>
              <a:t>: </a:t>
            </a:r>
          </a:p>
        </p:txBody>
      </p:sp>
      <p:graphicFrame>
        <p:nvGraphicFramePr>
          <p:cNvPr id="7" name="İçerik Yer Tutucusu 2">
            <a:extLst>
              <a:ext uri="{FF2B5EF4-FFF2-40B4-BE49-F238E27FC236}">
                <a16:creationId xmlns:a16="http://schemas.microsoft.com/office/drawing/2014/main" id="{E08F4B70-B2B5-E93D-CEBA-8064632E66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8878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hoosh.wav"/>
          </p:stSnd>
        </p:sndAc>
      </p:transition>
    </mc:Choice>
    <mc:Fallback xmlns="">
      <p:transition>
        <p:sndAc>
          <p:stSnd>
            <p:snd r:embed="rId9" name="whoosh.wav"/>
          </p:stSnd>
        </p:sndAc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buzdagi-1-06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39150" y="1400174"/>
            <a:ext cx="3076575" cy="414337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" y="1400174"/>
            <a:ext cx="2143125" cy="414337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1946840"/>
            <a:ext cx="2362201" cy="290138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88" y="1946839"/>
            <a:ext cx="2319338" cy="2548961"/>
          </a:xfrm>
          <a:prstGeom prst="rect">
            <a:avLst/>
          </a:prstGeom>
        </p:spPr>
      </p:pic>
      <p:sp>
        <p:nvSpPr>
          <p:cNvPr id="10" name="Unvan 9"/>
          <p:cNvSpPr>
            <a:spLocks noGrp="1"/>
          </p:cNvSpPr>
          <p:nvPr>
            <p:ph type="title"/>
          </p:nvPr>
        </p:nvSpPr>
        <p:spPr>
          <a:xfrm>
            <a:off x="695325" y="5972175"/>
            <a:ext cx="10972800" cy="657225"/>
          </a:xfrm>
        </p:spPr>
        <p:txBody>
          <a:bodyPr>
            <a:normAutofit fontScale="90000"/>
          </a:bodyPr>
          <a:lstStyle/>
          <a:p>
            <a:pPr algn="r"/>
            <a:r>
              <a:rPr lang="tr-TR" dirty="0"/>
              <a:t>Teşekkür ederim</a:t>
            </a:r>
          </a:p>
        </p:txBody>
      </p:sp>
    </p:spTree>
    <p:extLst>
      <p:ext uri="{BB962C8B-B14F-4D97-AF65-F5344CB8AC3E}">
        <p14:creationId xmlns:p14="http://schemas.microsoft.com/office/powerpoint/2010/main" val="3412158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İçerik Yer Tutucusu 5">
            <a:extLst>
              <a:ext uri="{FF2B5EF4-FFF2-40B4-BE49-F238E27FC236}">
                <a16:creationId xmlns:a16="http://schemas.microsoft.com/office/drawing/2014/main" id="{B9DD03D7-2931-4A8B-0BF7-DA38F1BAD2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81133" y="1514475"/>
          <a:ext cx="5482167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Metin Yer Tutucusu 9"/>
          <p:cNvSpPr>
            <a:spLocks noGrp="1"/>
          </p:cNvSpPr>
          <p:nvPr>
            <p:ph type="body" sz="half" idx="2"/>
          </p:nvPr>
        </p:nvSpPr>
        <p:spPr>
          <a:xfrm>
            <a:off x="266700" y="2752725"/>
            <a:ext cx="4295775" cy="1476376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tr-TR" sz="2200" dirty="0"/>
          </a:p>
          <a:p>
            <a:r>
              <a:rPr lang="tr-TR" sz="2200" dirty="0"/>
              <a:t>Tedavi hedefleri ve planları bireyselleştirilmeli ve hastanın tercihleri göz ardı edilmemelidir.</a:t>
            </a:r>
          </a:p>
          <a:p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113415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12614"/>
            <a:ext cx="2857500" cy="110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9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whoosh.wav"/>
          </p:stSnd>
        </p:sndAc>
      </p:transition>
    </mc:Choice>
    <mc:Fallback xmlns="">
      <p:transition>
        <p:sndAc>
          <p:stSnd>
            <p:snd r:embed="rId10" name="whoosh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112108"/>
            <a:ext cx="10515600" cy="1161534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+mn-lt"/>
              </a:rPr>
              <a:t>Evde Kan </a:t>
            </a:r>
            <a:r>
              <a:rPr lang="tr-TR" sz="2800" b="1" dirty="0" err="1">
                <a:latin typeface="+mn-lt"/>
              </a:rPr>
              <a:t>Glukoz</a:t>
            </a:r>
            <a:r>
              <a:rPr lang="tr-TR" sz="2800" b="1" dirty="0">
                <a:latin typeface="+mn-lt"/>
              </a:rPr>
              <a:t> Takibi( SMBG)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01794"/>
            <a:ext cx="10515600" cy="35985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</a:pPr>
            <a:r>
              <a:rPr lang="tr-TR" sz="2400" dirty="0"/>
              <a:t>Diyabetli bireyin evde kendi kendine kan glukoz düzeylerini ölçmesi ve kayıt altına alması işlemine  evde kan glukoz takibi (SMBG) adı verilmektedir ve diyabetin ayrılmaz bir bütünüdür. </a:t>
            </a:r>
          </a:p>
          <a:p>
            <a:pPr marL="0" indent="0">
              <a:lnSpc>
                <a:spcPct val="150000"/>
              </a:lnSpc>
            </a:pPr>
            <a:endParaRPr lang="tr-TR" sz="2400" dirty="0"/>
          </a:p>
          <a:p>
            <a:pPr marL="0" indent="0">
              <a:lnSpc>
                <a:spcPct val="150000"/>
              </a:lnSpc>
            </a:pPr>
            <a:r>
              <a:rPr lang="tr-TR" sz="2400" dirty="0"/>
              <a:t>Diyabetik kontrolün sağlanmasında önemlidir.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  İyi </a:t>
            </a:r>
            <a:r>
              <a:rPr lang="tr-TR" sz="2400" dirty="0" err="1"/>
              <a:t>glisemik</a:t>
            </a:r>
            <a:r>
              <a:rPr lang="tr-TR" sz="2400" dirty="0"/>
              <a:t> kontrolün temel koşuludur.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3600450"/>
            <a:ext cx="3514601" cy="194532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113415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3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46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861" y="1765004"/>
            <a:ext cx="4147989" cy="3983334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210" y="1765004"/>
            <a:ext cx="4052739" cy="398333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113415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3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1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58E4A8D-7A3C-F4BF-C786-9793D91FD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1242200"/>
            <a:ext cx="10972800" cy="135384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b="1">
                <a:solidFill>
                  <a:schemeClr val="tx1"/>
                </a:solidFill>
              </a:rPr>
              <a:t>Kan şekeri takibinin;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9564193F-2D4A-2216-6EEC-DC8A3D019B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366881"/>
              </p:ext>
            </p:extLst>
          </p:nvPr>
        </p:nvGraphicFramePr>
        <p:xfrm>
          <a:off x="609600" y="2582011"/>
          <a:ext cx="10972800" cy="3808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Resim 5">
            <a:extLst>
              <a:ext uri="{FF2B5EF4-FFF2-40B4-BE49-F238E27FC236}">
                <a16:creationId xmlns:a16="http://schemas.microsoft.com/office/drawing/2014/main" id="{4AF22C4B-0498-B9B8-64CA-D839F9A6EF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8" y="212651"/>
            <a:ext cx="2638386" cy="93566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44E585CD-7ECC-08B4-5359-FBAB36524E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632" y="226682"/>
            <a:ext cx="2484917" cy="8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06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D596033-0DAD-855D-65BA-D190C6333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71601"/>
            <a:ext cx="10972800" cy="11695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Kan şekeri takibinin;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092992EF-C2F3-CFEA-7FAF-6A62E1E5C6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454618"/>
              </p:ext>
            </p:extLst>
          </p:nvPr>
        </p:nvGraphicFramePr>
        <p:xfrm>
          <a:off x="609600" y="2264735"/>
          <a:ext cx="10972800" cy="3861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Resim 6">
            <a:extLst>
              <a:ext uri="{FF2B5EF4-FFF2-40B4-BE49-F238E27FC236}">
                <a16:creationId xmlns:a16="http://schemas.microsoft.com/office/drawing/2014/main" id="{4B0E37B0-9131-887B-3949-7BD74EF542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8" y="212651"/>
            <a:ext cx="2638386" cy="93566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5BBAEC7B-0EED-7316-2515-384653BC43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632" y="226682"/>
            <a:ext cx="2484917" cy="92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22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xfrm>
            <a:off x="6562725" y="1880136"/>
            <a:ext cx="4578556" cy="404441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</a:pPr>
            <a:r>
              <a:rPr lang="tr-TR" sz="2400" dirty="0"/>
              <a:t>Diyabetlinin kendi kendine izlemi ve öz bakımı konusunda gerekli bilgi ve beceriye sahip olması için  </a:t>
            </a:r>
            <a:r>
              <a:rPr lang="tr-TR" sz="2400" dirty="0">
                <a:solidFill>
                  <a:srgbClr val="C00000"/>
                </a:solidFill>
              </a:rPr>
              <a:t>DİYABET EĞİTİMİ </a:t>
            </a:r>
            <a:r>
              <a:rPr lang="tr-TR" sz="2400" dirty="0"/>
              <a:t>alması zorunludur.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8" name="İçerik Yer Tutucus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13" y="1880136"/>
            <a:ext cx="4147751" cy="403760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113415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397202"/>
            <a:ext cx="2857500" cy="127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526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4A2752BB-6D18-4007-A91E-F12DF7F32815}" vid="{9B4352FA-776A-48F8-909F-BBC552DC7AEF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2427</TotalTime>
  <Words>1377</Words>
  <Application>Microsoft Office PowerPoint</Application>
  <PresentationFormat>Geniş ekran</PresentationFormat>
  <Paragraphs>253</Paragraphs>
  <Slides>35</Slides>
  <Notes>15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Tema1</vt:lpstr>
      <vt:lpstr>Diyabet ve Kendi Kendine İzlemin Önemi</vt:lpstr>
      <vt:lpstr>Sunum Planı</vt:lpstr>
      <vt:lpstr>PowerPoint Sunusu</vt:lpstr>
      <vt:lpstr>PowerPoint Sunusu</vt:lpstr>
      <vt:lpstr>Evde Kan Glukoz Takibi( SMBG)</vt:lpstr>
      <vt:lpstr>PowerPoint Sunusu</vt:lpstr>
      <vt:lpstr>Kan şekeri takibinin;</vt:lpstr>
      <vt:lpstr>Kan şekeri takibinin;</vt:lpstr>
      <vt:lpstr>PowerPoint Sunusu</vt:lpstr>
      <vt:lpstr>PowerPoint Sunusu</vt:lpstr>
      <vt:lpstr>Hedef Kan Şekeri Değerleri;</vt:lpstr>
      <vt:lpstr>Kan Şekeri Hedefleri;</vt:lpstr>
      <vt:lpstr>Kan Şekeri Hedefleri;</vt:lpstr>
      <vt:lpstr>PowerPoint Sunusu</vt:lpstr>
      <vt:lpstr>ISO 15197:2003</vt:lpstr>
      <vt:lpstr>ISO 15197:2013</vt:lpstr>
      <vt:lpstr>ISO 15197: 2003</vt:lpstr>
      <vt:lpstr>Kan şekeri ölçümü;</vt:lpstr>
      <vt:lpstr>PowerPoint Sunusu</vt:lpstr>
      <vt:lpstr>Ne zaman;</vt:lpstr>
      <vt:lpstr>PowerPoint Sunusu</vt:lpstr>
      <vt:lpstr>PowerPoint Sunusu</vt:lpstr>
      <vt:lpstr>Sürekli cilt altı glukoz izlem sensörleri (CGM)</vt:lpstr>
      <vt:lpstr>Hasta seçimi;</vt:lpstr>
      <vt:lpstr>Ne zaman;</vt:lpstr>
      <vt:lpstr>Hipoglisemi ? </vt:lpstr>
      <vt:lpstr>PowerPoint Sunusu</vt:lpstr>
      <vt:lpstr>PowerPoint Sunusu</vt:lpstr>
      <vt:lpstr>PowerPoint Sunusu</vt:lpstr>
      <vt:lpstr>Acil durumda?</vt:lpstr>
      <vt:lpstr>PowerPoint Sunusu</vt:lpstr>
      <vt:lpstr>  </vt:lpstr>
      <vt:lpstr>Diyabet tedavisinde kendi kendine           izlem süreci</vt:lpstr>
      <vt:lpstr>Kaynaklar: </vt:lpstr>
      <vt:lpstr>Teşekkür ederim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 Şekeri Takibinde Püf Noktalar</dc:title>
  <dc:creator>Esin Ceylan</dc:creator>
  <cp:lastModifiedBy>Diyabet Derneği</cp:lastModifiedBy>
  <cp:revision>174</cp:revision>
  <dcterms:created xsi:type="dcterms:W3CDTF">2022-11-17T10:16:58Z</dcterms:created>
  <dcterms:modified xsi:type="dcterms:W3CDTF">2025-03-22T09:02:53Z</dcterms:modified>
</cp:coreProperties>
</file>