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Başlık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Grup 1"/>
          <p:cNvGrpSpPr/>
          <p:nvPr/>
        </p:nvGrpSpPr>
        <p:grpSpPr>
          <a:xfrm>
            <a:off x="-5019"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5/18/2024</a:t>
            </a:fld>
            <a:endParaRPr lang="en-US"/>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B6F15528-21DE-4FAA-801E-634DDDAF4B2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1481330"/>
            <a:ext cx="109728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1"/>
            <a:ext cx="2369960" cy="5592761"/>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
        <p:nvSpPr>
          <p:cNvPr id="7" name="Başlık 6"/>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5/18/2024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1D8BD707-D9CF-40AE-B4C6-C98DA3205C09}" type="datetimeFigureOut">
              <a:rPr lang="en-US" smtClean="0"/>
              <a:pPr/>
              <a:t>5/18/2024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
        <p:nvSpPr>
          <p:cNvPr id="8" name="Başlık 7"/>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1D8BD707-D9CF-40AE-B4C6-C98DA3205C09}" type="datetimeFigureOut">
              <a:rPr lang="en-US" smtClean="0"/>
              <a:pPr/>
              <a:t>5/18/2024</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1D8BD707-D9CF-40AE-B4C6-C98DA3205C09}" type="datetimeFigureOut">
              <a:rPr lang="en-US" smtClean="0"/>
              <a:pPr/>
              <a:t>5/18/2024</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pPr/>
              <a:t>‹#›</a:t>
            </a:fld>
            <a:endParaRPr lang="tr-TR"/>
          </a:p>
        </p:txBody>
      </p:sp>
      <p:sp>
        <p:nvSpPr>
          <p:cNvPr id="6" name="Başlık 5"/>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5/18/2024</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p>
            <a:fld id="{1D8BD707-D9CF-40AE-B4C6-C98DA3205C09}" type="datetimeFigureOut">
              <a:rPr lang="en-US" smtClean="0"/>
              <a:pPr/>
              <a:t>5/18/2024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5/18/2024</a:t>
            </a:fld>
            <a:endParaRPr lang="en-US"/>
          </a:p>
        </p:txBody>
      </p:sp>
      <p:sp>
        <p:nvSpPr>
          <p:cNvPr id="6" name="Altbilgi Yer Tutucusu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B6F15528-21DE-4FAA-801E-634DDDAF4B2B}" type="slidenum">
              <a:rPr lang="tr-TR" smtClean="0"/>
              <a:pPr/>
              <a:t>‹#›</a:t>
            </a:fld>
            <a:endParaRPr lang="tr-TR"/>
          </a:p>
        </p:txBody>
      </p:sp>
      <p:sp>
        <p:nvSpPr>
          <p:cNvPr id="2" name="Başlık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 Üçgen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Düz Bağlayıcı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ik Üçgen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Düz Bağlayıcı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Metin Yer Tutucusu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5/18/2024</a:t>
            </a:fld>
            <a:endParaRPr lang="en-US"/>
          </a:p>
        </p:txBody>
      </p:sp>
      <p:sp>
        <p:nvSpPr>
          <p:cNvPr id="22" name="Altbilgi Yer Tutucusu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6152"/>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0E9ED4"/>
          </a:solidFill>
        </p:spPr>
        <p:txBody>
          <a:bodyPr wrap="square" lIns="0" tIns="0" rIns="0" bIns="0" rtlCol="0"/>
          <a:lstStyle/>
          <a:p>
            <a:endParaRPr dirty="0"/>
          </a:p>
        </p:txBody>
      </p:sp>
      <p:sp>
        <p:nvSpPr>
          <p:cNvPr id="3" name="object 3"/>
          <p:cNvSpPr/>
          <p:nvPr/>
        </p:nvSpPr>
        <p:spPr>
          <a:xfrm>
            <a:off x="268224" y="1216152"/>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0E9ED4"/>
          </a:solidFill>
        </p:spPr>
        <p:txBody>
          <a:bodyPr wrap="square" lIns="0" tIns="0" rIns="0" bIns="0" rtlCol="0"/>
          <a:lstStyle/>
          <a:p>
            <a:endParaRPr dirty="0"/>
          </a:p>
        </p:txBody>
      </p:sp>
      <p:grpSp>
        <p:nvGrpSpPr>
          <p:cNvPr id="4" name="object 4"/>
          <p:cNvGrpSpPr/>
          <p:nvPr/>
        </p:nvGrpSpPr>
        <p:grpSpPr>
          <a:xfrm>
            <a:off x="469666" y="479107"/>
            <a:ext cx="11181715" cy="2169160"/>
            <a:chOff x="498348" y="598931"/>
            <a:chExt cx="11181715" cy="2169160"/>
          </a:xfrm>
        </p:grpSpPr>
        <p:sp>
          <p:nvSpPr>
            <p:cNvPr id="5" name="object 5"/>
            <p:cNvSpPr/>
            <p:nvPr/>
          </p:nvSpPr>
          <p:spPr>
            <a:xfrm>
              <a:off x="534924" y="1216151"/>
              <a:ext cx="105410" cy="673735"/>
            </a:xfrm>
            <a:custGeom>
              <a:avLst/>
              <a:gdLst/>
              <a:ahLst/>
              <a:cxnLst/>
              <a:rect l="l" t="t" r="r" b="b"/>
              <a:pathLst>
                <a:path w="105409" h="673735">
                  <a:moveTo>
                    <a:pt x="0" y="673608"/>
                  </a:moveTo>
                  <a:lnTo>
                    <a:pt x="105156" y="673608"/>
                  </a:lnTo>
                  <a:lnTo>
                    <a:pt x="105156" y="0"/>
                  </a:lnTo>
                  <a:lnTo>
                    <a:pt x="0" y="0"/>
                  </a:lnTo>
                  <a:lnTo>
                    <a:pt x="0" y="673608"/>
                  </a:lnTo>
                  <a:close/>
                </a:path>
              </a:pathLst>
            </a:custGeom>
            <a:solidFill>
              <a:srgbClr val="0E9ED4"/>
            </a:solidFill>
          </p:spPr>
          <p:txBody>
            <a:bodyPr wrap="square" lIns="0" tIns="0" rIns="0" bIns="0" rtlCol="0"/>
            <a:lstStyle/>
            <a:p>
              <a:endParaRPr dirty="0"/>
            </a:p>
          </p:txBody>
        </p:sp>
        <p:pic>
          <p:nvPicPr>
            <p:cNvPr id="6" name="object 6"/>
            <p:cNvPicPr/>
            <p:nvPr/>
          </p:nvPicPr>
          <p:blipFill>
            <a:blip r:embed="rId2" cstate="print"/>
            <a:stretch>
              <a:fillRect/>
            </a:stretch>
          </p:blipFill>
          <p:spPr>
            <a:xfrm>
              <a:off x="498348" y="598931"/>
              <a:ext cx="11181588" cy="2168652"/>
            </a:xfrm>
            <a:prstGeom prst="rect">
              <a:avLst/>
            </a:prstGeom>
          </p:spPr>
        </p:pic>
      </p:grpSp>
      <p:sp>
        <p:nvSpPr>
          <p:cNvPr id="8" name="object 8"/>
          <p:cNvSpPr txBox="1"/>
          <p:nvPr/>
        </p:nvSpPr>
        <p:spPr>
          <a:xfrm>
            <a:off x="7543800" y="3429000"/>
            <a:ext cx="3318510" cy="1394460"/>
          </a:xfrm>
          <a:prstGeom prst="rect">
            <a:avLst/>
          </a:prstGeom>
        </p:spPr>
        <p:txBody>
          <a:bodyPr vert="horz" wrap="square" lIns="0" tIns="102235" rIns="0" bIns="0" rtlCol="0">
            <a:spAutoFit/>
          </a:bodyPr>
          <a:lstStyle/>
          <a:p>
            <a:pPr marL="46355" algn="ctr">
              <a:lnSpc>
                <a:spcPct val="100000"/>
              </a:lnSpc>
              <a:spcBef>
                <a:spcPts val="805"/>
              </a:spcBef>
            </a:pPr>
            <a:r>
              <a:rPr sz="2400" spc="55" dirty="0">
                <a:latin typeface="Trebuchet MS"/>
                <a:cs typeface="Trebuchet MS"/>
              </a:rPr>
              <a:t>Suna</a:t>
            </a:r>
            <a:r>
              <a:rPr sz="2400" spc="-220" dirty="0">
                <a:latin typeface="Trebuchet MS"/>
                <a:cs typeface="Trebuchet MS"/>
              </a:rPr>
              <a:t> </a:t>
            </a:r>
            <a:r>
              <a:rPr sz="2400" spc="-10" dirty="0">
                <a:latin typeface="Trebuchet MS"/>
                <a:cs typeface="Trebuchet MS"/>
              </a:rPr>
              <a:t>Demirgöz</a:t>
            </a:r>
            <a:endParaRPr sz="2400" dirty="0">
              <a:latin typeface="Trebuchet MS"/>
              <a:cs typeface="Trebuchet MS"/>
            </a:endParaRPr>
          </a:p>
          <a:p>
            <a:pPr algn="ctr">
              <a:lnSpc>
                <a:spcPct val="100000"/>
              </a:lnSpc>
              <a:spcBef>
                <a:spcPts val="710"/>
              </a:spcBef>
            </a:pPr>
            <a:r>
              <a:rPr sz="2400" spc="-55" dirty="0">
                <a:latin typeface="Trebuchet MS"/>
                <a:cs typeface="Trebuchet MS"/>
              </a:rPr>
              <a:t>Diyabet</a:t>
            </a:r>
            <a:r>
              <a:rPr sz="2400" spc="-160" dirty="0">
                <a:latin typeface="Trebuchet MS"/>
                <a:cs typeface="Trebuchet MS"/>
              </a:rPr>
              <a:t> </a:t>
            </a:r>
            <a:r>
              <a:rPr sz="2400" spc="-70" dirty="0">
                <a:latin typeface="Trebuchet MS"/>
                <a:cs typeface="Trebuchet MS"/>
              </a:rPr>
              <a:t>Eğitim</a:t>
            </a:r>
            <a:r>
              <a:rPr sz="2400" spc="-190" dirty="0">
                <a:latin typeface="Trebuchet MS"/>
                <a:cs typeface="Trebuchet MS"/>
              </a:rPr>
              <a:t> </a:t>
            </a:r>
            <a:r>
              <a:rPr sz="2400" spc="-10" dirty="0">
                <a:latin typeface="Trebuchet MS"/>
                <a:cs typeface="Trebuchet MS"/>
              </a:rPr>
              <a:t>Hemşiresi</a:t>
            </a:r>
            <a:endParaRPr sz="2400" dirty="0">
              <a:latin typeface="Trebuchet MS"/>
              <a:cs typeface="Trebuchet MS"/>
            </a:endParaRPr>
          </a:p>
          <a:p>
            <a:pPr marR="73025" algn="ctr">
              <a:lnSpc>
                <a:spcPct val="100000"/>
              </a:lnSpc>
              <a:spcBef>
                <a:spcPts val="720"/>
              </a:spcBef>
            </a:pPr>
            <a:r>
              <a:rPr sz="2400" spc="-10" dirty="0">
                <a:latin typeface="Trebuchet MS"/>
                <a:cs typeface="Trebuchet MS"/>
              </a:rPr>
              <a:t>18.05.2024</a:t>
            </a:r>
            <a:endParaRPr sz="2400" dirty="0">
              <a:latin typeface="Trebuchet MS"/>
              <a:cs typeface="Trebuchet MS"/>
            </a:endParaRPr>
          </a:p>
        </p:txBody>
      </p:sp>
      <p:sp>
        <p:nvSpPr>
          <p:cNvPr id="9" name="object 9"/>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0E9ED4"/>
            </a:solidFill>
          </a:ln>
        </p:spPr>
        <p:txBody>
          <a:bodyPr wrap="square" lIns="0" tIns="0" rIns="0" bIns="0" rtlCol="0"/>
          <a:lstStyle/>
          <a:p>
            <a:endParaRPr dirty="0"/>
          </a:p>
        </p:txBody>
      </p:sp>
      <p:pic>
        <p:nvPicPr>
          <p:cNvPr id="20486" name="Picture 6" descr="traveler holding smartphone with coronavirus vaccine passport on screen, flat vector illustration. immunity certificate. - diabetes travel stock illustrations"/>
          <p:cNvPicPr>
            <a:picLocks noChangeAspect="1" noChangeArrowheads="1"/>
          </p:cNvPicPr>
          <p:nvPr/>
        </p:nvPicPr>
        <p:blipFill>
          <a:blip r:embed="rId3" cstate="print"/>
          <a:srcRect/>
          <a:stretch>
            <a:fillRect/>
          </a:stretch>
        </p:blipFill>
        <p:spPr bwMode="auto">
          <a:xfrm>
            <a:off x="1524000" y="3124200"/>
            <a:ext cx="5257800" cy="3330388"/>
          </a:xfrm>
          <a:prstGeom prst="rect">
            <a:avLst/>
          </a:prstGeom>
          <a:noFill/>
        </p:spPr>
      </p:pic>
      <p:sp>
        <p:nvSpPr>
          <p:cNvPr id="12" name="object 7"/>
          <p:cNvSpPr txBox="1">
            <a:spLocks noGrp="1"/>
          </p:cNvSpPr>
          <p:nvPr>
            <p:ph type="title"/>
          </p:nvPr>
        </p:nvSpPr>
        <p:spPr>
          <a:xfrm>
            <a:off x="2133600" y="1216152"/>
            <a:ext cx="8160746" cy="894476"/>
          </a:xfrm>
          <a:prstGeom prst="rect">
            <a:avLst/>
          </a:prstGeom>
          <a:solidFill>
            <a:srgbClr val="FFFFFF">
              <a:alpha val="0"/>
            </a:srgbClr>
          </a:solidFill>
        </p:spPr>
        <p:txBody>
          <a:bodyPr vert="horz" wrap="square" lIns="0" tIns="154305" rIns="0" bIns="0" rtlCol="0">
            <a:spAutoFit/>
          </a:bodyPr>
          <a:lstStyle/>
          <a:p>
            <a:pPr marL="494665" algn="ctr">
              <a:lnSpc>
                <a:spcPct val="100000"/>
              </a:lnSpc>
            </a:pPr>
            <a:r>
              <a:rPr sz="4800" spc="-155" dirty="0">
                <a:solidFill>
                  <a:srgbClr val="FF0000"/>
                </a:solidFill>
                <a:latin typeface="Trebuchet MS" pitchFamily="34" charset="0"/>
              </a:rPr>
              <a:t>DİYABET</a:t>
            </a:r>
            <a:r>
              <a:rPr sz="4800" spc="-500" dirty="0">
                <a:solidFill>
                  <a:srgbClr val="FF0000"/>
                </a:solidFill>
                <a:latin typeface="Trebuchet MS" pitchFamily="34" charset="0"/>
              </a:rPr>
              <a:t> </a:t>
            </a:r>
            <a:r>
              <a:rPr lang="tr-TR" sz="4800" spc="-500" dirty="0">
                <a:solidFill>
                  <a:srgbClr val="FF0000"/>
                </a:solidFill>
                <a:latin typeface="Trebuchet MS" pitchFamily="34" charset="0"/>
              </a:rPr>
              <a:t> ve  </a:t>
            </a:r>
            <a:r>
              <a:rPr sz="4800" spc="-10" dirty="0">
                <a:solidFill>
                  <a:srgbClr val="FF0000"/>
                </a:solidFill>
                <a:latin typeface="Trebuchet MS" pitchFamily="34" charset="0"/>
              </a:rPr>
              <a:t>SEYAHAT</a:t>
            </a:r>
            <a:endParaRPr sz="4800" dirty="0">
              <a:solidFill>
                <a:srgbClr val="FF0000"/>
              </a:solidFill>
              <a:latin typeface="Trebuchet M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2133092"/>
            <a:ext cx="4918075" cy="3207673"/>
          </a:xfrm>
          <a:prstGeom prst="rect">
            <a:avLst/>
          </a:prstGeom>
        </p:spPr>
        <p:txBody>
          <a:bodyPr vert="horz" wrap="square" lIns="0" tIns="54610" rIns="0" bIns="0" rtlCol="0">
            <a:spAutoFit/>
          </a:bodyPr>
          <a:lstStyle/>
          <a:p>
            <a:pPr marL="239395" marR="5080" indent="-227329">
              <a:lnSpc>
                <a:spcPct val="150000"/>
              </a:lnSpc>
              <a:spcBef>
                <a:spcPts val="430"/>
              </a:spcBef>
              <a:buFont typeface="Arial"/>
              <a:buChar char="•"/>
              <a:tabLst>
                <a:tab pos="240665" algn="l"/>
              </a:tabLst>
            </a:pPr>
            <a:r>
              <a:rPr sz="2800" spc="-70" dirty="0">
                <a:latin typeface="Trebuchet MS"/>
                <a:cs typeface="Trebuchet MS"/>
              </a:rPr>
              <a:t>Diyabetli</a:t>
            </a:r>
            <a:r>
              <a:rPr sz="2800" spc="-235" dirty="0">
                <a:latin typeface="Trebuchet MS"/>
                <a:cs typeface="Trebuchet MS"/>
              </a:rPr>
              <a:t> </a:t>
            </a:r>
            <a:r>
              <a:rPr sz="2800" spc="-110" dirty="0">
                <a:latin typeface="Trebuchet MS"/>
                <a:cs typeface="Trebuchet MS"/>
              </a:rPr>
              <a:t>birey</a:t>
            </a:r>
            <a:r>
              <a:rPr sz="2800" spc="-245" dirty="0">
                <a:latin typeface="Trebuchet MS"/>
                <a:cs typeface="Trebuchet MS"/>
              </a:rPr>
              <a:t> </a:t>
            </a:r>
            <a:r>
              <a:rPr sz="2800" spc="-45" dirty="0">
                <a:latin typeface="Trebuchet MS"/>
                <a:cs typeface="Trebuchet MS"/>
              </a:rPr>
              <a:t>araç</a:t>
            </a:r>
            <a:r>
              <a:rPr sz="2800" spc="-220" dirty="0">
                <a:latin typeface="Trebuchet MS"/>
                <a:cs typeface="Trebuchet MS"/>
              </a:rPr>
              <a:t> </a:t>
            </a:r>
            <a:r>
              <a:rPr sz="2800" spc="-10" dirty="0">
                <a:latin typeface="Trebuchet MS"/>
                <a:cs typeface="Trebuchet MS"/>
              </a:rPr>
              <a:t>kullanacak 	</a:t>
            </a:r>
            <a:r>
              <a:rPr sz="2800" dirty="0">
                <a:latin typeface="Trebuchet MS"/>
                <a:cs typeface="Trebuchet MS"/>
              </a:rPr>
              <a:t>ise</a:t>
            </a:r>
            <a:r>
              <a:rPr sz="2800" spc="-220" dirty="0">
                <a:latin typeface="Trebuchet MS"/>
                <a:cs typeface="Trebuchet MS"/>
              </a:rPr>
              <a:t> </a:t>
            </a:r>
            <a:r>
              <a:rPr sz="2800" spc="-35" dirty="0">
                <a:latin typeface="Trebuchet MS"/>
                <a:cs typeface="Trebuchet MS"/>
              </a:rPr>
              <a:t>hipoglisemi</a:t>
            </a:r>
            <a:r>
              <a:rPr sz="2800" spc="-229" dirty="0">
                <a:latin typeface="Trebuchet MS"/>
                <a:cs typeface="Trebuchet MS"/>
              </a:rPr>
              <a:t> </a:t>
            </a:r>
            <a:r>
              <a:rPr sz="2800" spc="-10" dirty="0">
                <a:latin typeface="Trebuchet MS"/>
                <a:cs typeface="Trebuchet MS"/>
              </a:rPr>
              <a:t>açısından</a:t>
            </a:r>
            <a:r>
              <a:rPr sz="2800" spc="-220" dirty="0">
                <a:latin typeface="Trebuchet MS"/>
                <a:cs typeface="Trebuchet MS"/>
              </a:rPr>
              <a:t> </a:t>
            </a:r>
            <a:r>
              <a:rPr sz="2800" spc="-25" dirty="0">
                <a:latin typeface="Trebuchet MS"/>
                <a:cs typeface="Trebuchet MS"/>
              </a:rPr>
              <a:t>çok 	</a:t>
            </a:r>
            <a:r>
              <a:rPr sz="2800" spc="-105" dirty="0">
                <a:latin typeface="Trebuchet MS"/>
                <a:cs typeface="Trebuchet MS"/>
              </a:rPr>
              <a:t>dikkatli</a:t>
            </a:r>
            <a:r>
              <a:rPr sz="2800" spc="-235" dirty="0">
                <a:latin typeface="Trebuchet MS"/>
                <a:cs typeface="Trebuchet MS"/>
              </a:rPr>
              <a:t> </a:t>
            </a:r>
            <a:r>
              <a:rPr sz="2800" spc="-75" dirty="0">
                <a:latin typeface="Trebuchet MS"/>
                <a:cs typeface="Trebuchet MS"/>
              </a:rPr>
              <a:t>olmalı,</a:t>
            </a:r>
            <a:r>
              <a:rPr sz="2800" spc="-245" dirty="0">
                <a:latin typeface="Trebuchet MS"/>
                <a:cs typeface="Trebuchet MS"/>
              </a:rPr>
              <a:t> </a:t>
            </a:r>
            <a:r>
              <a:rPr sz="2800" spc="-10" dirty="0">
                <a:latin typeface="Trebuchet MS"/>
                <a:cs typeface="Trebuchet MS"/>
              </a:rPr>
              <a:t>hipoglisemi 	</a:t>
            </a:r>
            <a:r>
              <a:rPr sz="2800" spc="-114" dirty="0">
                <a:latin typeface="Trebuchet MS"/>
                <a:cs typeface="Trebuchet MS"/>
              </a:rPr>
              <a:t>belirtilerini</a:t>
            </a:r>
            <a:r>
              <a:rPr sz="2800" spc="-185" dirty="0">
                <a:latin typeface="Trebuchet MS"/>
                <a:cs typeface="Trebuchet MS"/>
              </a:rPr>
              <a:t> </a:t>
            </a:r>
            <a:r>
              <a:rPr sz="2800" spc="-50" dirty="0">
                <a:latin typeface="Trebuchet MS"/>
                <a:cs typeface="Trebuchet MS"/>
              </a:rPr>
              <a:t>hissettiğinde</a:t>
            </a:r>
            <a:r>
              <a:rPr sz="2800" spc="-190" dirty="0">
                <a:latin typeface="Trebuchet MS"/>
                <a:cs typeface="Trebuchet MS"/>
              </a:rPr>
              <a:t> </a:t>
            </a:r>
            <a:r>
              <a:rPr sz="2800" spc="-10" dirty="0">
                <a:latin typeface="Trebuchet MS"/>
                <a:cs typeface="Trebuchet MS"/>
              </a:rPr>
              <a:t>aracı 	</a:t>
            </a:r>
            <a:r>
              <a:rPr sz="2800" spc="-70" dirty="0">
                <a:latin typeface="Trebuchet MS"/>
                <a:cs typeface="Trebuchet MS"/>
              </a:rPr>
              <a:t>güvenli</a:t>
            </a:r>
            <a:r>
              <a:rPr sz="2800" spc="-245" dirty="0">
                <a:latin typeface="Trebuchet MS"/>
                <a:cs typeface="Trebuchet MS"/>
              </a:rPr>
              <a:t> </a:t>
            </a:r>
            <a:r>
              <a:rPr sz="2800" spc="-114" dirty="0">
                <a:latin typeface="Trebuchet MS"/>
                <a:cs typeface="Trebuchet MS"/>
              </a:rPr>
              <a:t>bir</a:t>
            </a:r>
            <a:r>
              <a:rPr sz="2800" spc="-235" dirty="0">
                <a:latin typeface="Trebuchet MS"/>
                <a:cs typeface="Trebuchet MS"/>
              </a:rPr>
              <a:t> </a:t>
            </a:r>
            <a:r>
              <a:rPr sz="2800" spc="-125" dirty="0">
                <a:latin typeface="Trebuchet MS"/>
                <a:cs typeface="Trebuchet MS"/>
              </a:rPr>
              <a:t>yere</a:t>
            </a:r>
            <a:r>
              <a:rPr sz="2800" spc="-245" dirty="0">
                <a:latin typeface="Trebuchet MS"/>
                <a:cs typeface="Trebuchet MS"/>
              </a:rPr>
              <a:t> </a:t>
            </a:r>
            <a:r>
              <a:rPr sz="2800" spc="-65" dirty="0">
                <a:latin typeface="Trebuchet MS"/>
                <a:cs typeface="Trebuchet MS"/>
              </a:rPr>
              <a:t>park</a:t>
            </a:r>
            <a:r>
              <a:rPr sz="2800" spc="-210" dirty="0">
                <a:latin typeface="Trebuchet MS"/>
                <a:cs typeface="Trebuchet MS"/>
              </a:rPr>
              <a:t> </a:t>
            </a:r>
            <a:r>
              <a:rPr sz="2800" spc="-25" dirty="0">
                <a:latin typeface="Trebuchet MS"/>
                <a:cs typeface="Trebuchet MS"/>
              </a:rPr>
              <a:t>etmelidir.</a:t>
            </a:r>
            <a:endParaRPr sz="2800" dirty="0">
              <a:latin typeface="Trebuchet MS"/>
              <a:cs typeface="Trebuchet MS"/>
            </a:endParaRPr>
          </a:p>
        </p:txBody>
      </p:sp>
      <p:grpSp>
        <p:nvGrpSpPr>
          <p:cNvPr id="3" name="object 3"/>
          <p:cNvGrpSpPr/>
          <p:nvPr/>
        </p:nvGrpSpPr>
        <p:grpSpPr>
          <a:xfrm>
            <a:off x="6374891" y="763016"/>
            <a:ext cx="5283835" cy="5440045"/>
            <a:chOff x="6374891" y="763016"/>
            <a:chExt cx="5283835" cy="5440045"/>
          </a:xfrm>
        </p:grpSpPr>
        <p:pic>
          <p:nvPicPr>
            <p:cNvPr id="4" name="object 4"/>
            <p:cNvPicPr/>
            <p:nvPr/>
          </p:nvPicPr>
          <p:blipFill>
            <a:blip r:embed="rId2" cstate="print"/>
            <a:stretch>
              <a:fillRect/>
            </a:stretch>
          </p:blipFill>
          <p:spPr>
            <a:xfrm>
              <a:off x="6374891" y="763016"/>
              <a:ext cx="5122164" cy="5118049"/>
            </a:xfrm>
            <a:prstGeom prst="rect">
              <a:avLst/>
            </a:prstGeom>
          </p:spPr>
        </p:pic>
        <p:sp>
          <p:nvSpPr>
            <p:cNvPr id="5" name="object 5"/>
            <p:cNvSpPr/>
            <p:nvPr/>
          </p:nvSpPr>
          <p:spPr>
            <a:xfrm>
              <a:off x="9323577" y="4280916"/>
              <a:ext cx="2272030" cy="1858645"/>
            </a:xfrm>
            <a:custGeom>
              <a:avLst/>
              <a:gdLst/>
              <a:ahLst/>
              <a:cxnLst/>
              <a:rect l="l" t="t" r="r" b="b"/>
              <a:pathLst>
                <a:path w="2272029" h="1858645">
                  <a:moveTo>
                    <a:pt x="0" y="1858543"/>
                  </a:moveTo>
                  <a:lnTo>
                    <a:pt x="49262" y="1852176"/>
                  </a:lnTo>
                  <a:lnTo>
                    <a:pt x="98269" y="1844941"/>
                  </a:lnTo>
                  <a:lnTo>
                    <a:pt x="147012" y="1836844"/>
                  </a:lnTo>
                  <a:lnTo>
                    <a:pt x="195482" y="1827893"/>
                  </a:lnTo>
                  <a:lnTo>
                    <a:pt x="243671" y="1818095"/>
                  </a:lnTo>
                  <a:lnTo>
                    <a:pt x="291569" y="1807457"/>
                  </a:lnTo>
                  <a:lnTo>
                    <a:pt x="339167" y="1795987"/>
                  </a:lnTo>
                  <a:lnTo>
                    <a:pt x="386458" y="1783691"/>
                  </a:lnTo>
                  <a:lnTo>
                    <a:pt x="433432" y="1770577"/>
                  </a:lnTo>
                  <a:lnTo>
                    <a:pt x="480080" y="1756652"/>
                  </a:lnTo>
                  <a:lnTo>
                    <a:pt x="526394" y="1741923"/>
                  </a:lnTo>
                  <a:lnTo>
                    <a:pt x="572364" y="1726397"/>
                  </a:lnTo>
                  <a:lnTo>
                    <a:pt x="617982" y="1710082"/>
                  </a:lnTo>
                  <a:lnTo>
                    <a:pt x="663240" y="1692985"/>
                  </a:lnTo>
                  <a:lnTo>
                    <a:pt x="708128" y="1675113"/>
                  </a:lnTo>
                  <a:lnTo>
                    <a:pt x="752637" y="1656473"/>
                  </a:lnTo>
                  <a:lnTo>
                    <a:pt x="796759" y="1637072"/>
                  </a:lnTo>
                  <a:lnTo>
                    <a:pt x="840486" y="1616918"/>
                  </a:lnTo>
                  <a:lnTo>
                    <a:pt x="883807" y="1596018"/>
                  </a:lnTo>
                  <a:lnTo>
                    <a:pt x="926715" y="1574378"/>
                  </a:lnTo>
                  <a:lnTo>
                    <a:pt x="969200" y="1552007"/>
                  </a:lnTo>
                  <a:lnTo>
                    <a:pt x="1011254" y="1528912"/>
                  </a:lnTo>
                  <a:lnTo>
                    <a:pt x="1052868" y="1505099"/>
                  </a:lnTo>
                  <a:lnTo>
                    <a:pt x="1094034" y="1480576"/>
                  </a:lnTo>
                  <a:lnTo>
                    <a:pt x="1134741" y="1455350"/>
                  </a:lnTo>
                  <a:lnTo>
                    <a:pt x="1174983" y="1429428"/>
                  </a:lnTo>
                  <a:lnTo>
                    <a:pt x="1214749" y="1402817"/>
                  </a:lnTo>
                  <a:lnTo>
                    <a:pt x="1254031" y="1375526"/>
                  </a:lnTo>
                  <a:lnTo>
                    <a:pt x="1292820" y="1347560"/>
                  </a:lnTo>
                  <a:lnTo>
                    <a:pt x="1331108" y="1318927"/>
                  </a:lnTo>
                  <a:lnTo>
                    <a:pt x="1368885" y="1289634"/>
                  </a:lnTo>
                  <a:lnTo>
                    <a:pt x="1406143" y="1259689"/>
                  </a:lnTo>
                  <a:lnTo>
                    <a:pt x="1442874" y="1229098"/>
                  </a:lnTo>
                  <a:lnTo>
                    <a:pt x="1479067" y="1197869"/>
                  </a:lnTo>
                  <a:lnTo>
                    <a:pt x="1514715" y="1166010"/>
                  </a:lnTo>
                  <a:lnTo>
                    <a:pt x="1549809" y="1133526"/>
                  </a:lnTo>
                  <a:lnTo>
                    <a:pt x="1584339" y="1100426"/>
                  </a:lnTo>
                  <a:lnTo>
                    <a:pt x="1618298" y="1066717"/>
                  </a:lnTo>
                  <a:lnTo>
                    <a:pt x="1651675" y="1032406"/>
                  </a:lnTo>
                  <a:lnTo>
                    <a:pt x="1684464" y="997499"/>
                  </a:lnTo>
                  <a:lnTo>
                    <a:pt x="1716653" y="962005"/>
                  </a:lnTo>
                  <a:lnTo>
                    <a:pt x="1748236" y="925931"/>
                  </a:lnTo>
                  <a:lnTo>
                    <a:pt x="1779203" y="889283"/>
                  </a:lnTo>
                  <a:lnTo>
                    <a:pt x="1809545" y="852069"/>
                  </a:lnTo>
                  <a:lnTo>
                    <a:pt x="1839253" y="814296"/>
                  </a:lnTo>
                  <a:lnTo>
                    <a:pt x="1868320" y="775971"/>
                  </a:lnTo>
                  <a:lnTo>
                    <a:pt x="1896735" y="737102"/>
                  </a:lnTo>
                  <a:lnTo>
                    <a:pt x="1924490" y="697696"/>
                  </a:lnTo>
                  <a:lnTo>
                    <a:pt x="1951577" y="657760"/>
                  </a:lnTo>
                  <a:lnTo>
                    <a:pt x="1977986" y="617300"/>
                  </a:lnTo>
                  <a:lnTo>
                    <a:pt x="2003708" y="576325"/>
                  </a:lnTo>
                  <a:lnTo>
                    <a:pt x="2028736" y="534842"/>
                  </a:lnTo>
                  <a:lnTo>
                    <a:pt x="2053060" y="492857"/>
                  </a:lnTo>
                  <a:lnTo>
                    <a:pt x="2076671" y="450378"/>
                  </a:lnTo>
                  <a:lnTo>
                    <a:pt x="2099560" y="407412"/>
                  </a:lnTo>
                  <a:lnTo>
                    <a:pt x="2121720" y="363967"/>
                  </a:lnTo>
                  <a:lnTo>
                    <a:pt x="2143140" y="320049"/>
                  </a:lnTo>
                  <a:lnTo>
                    <a:pt x="2163812" y="275666"/>
                  </a:lnTo>
                  <a:lnTo>
                    <a:pt x="2183728" y="230824"/>
                  </a:lnTo>
                  <a:lnTo>
                    <a:pt x="2202878" y="185532"/>
                  </a:lnTo>
                  <a:lnTo>
                    <a:pt x="2221254" y="139797"/>
                  </a:lnTo>
                  <a:lnTo>
                    <a:pt x="2238847" y="93624"/>
                  </a:lnTo>
                  <a:lnTo>
                    <a:pt x="2255648" y="47023"/>
                  </a:lnTo>
                  <a:lnTo>
                    <a:pt x="2271649" y="0"/>
                  </a:lnTo>
                </a:path>
              </a:pathLst>
            </a:custGeom>
            <a:ln w="127000">
              <a:solidFill>
                <a:srgbClr val="0E9ED4"/>
              </a:solidFill>
              <a:prstDash val="dash"/>
            </a:ln>
          </p:spPr>
          <p:txBody>
            <a:bodyPr wrap="square" lIns="0" tIns="0" rIns="0" bIns="0" rtlCol="0"/>
            <a:lstStyle/>
            <a:p>
              <a:endParaRPr/>
            </a:p>
          </p:txBody>
        </p:sp>
        <p:sp>
          <p:nvSpPr>
            <p:cNvPr id="6" name="object 6"/>
            <p:cNvSpPr/>
            <p:nvPr/>
          </p:nvSpPr>
          <p:spPr>
            <a:xfrm>
              <a:off x="10248900" y="920496"/>
              <a:ext cx="791210" cy="769620"/>
            </a:xfrm>
            <a:custGeom>
              <a:avLst/>
              <a:gdLst/>
              <a:ahLst/>
              <a:cxnLst/>
              <a:rect l="l" t="t" r="r" b="b"/>
              <a:pathLst>
                <a:path w="791209" h="769619">
                  <a:moveTo>
                    <a:pt x="395477" y="0"/>
                  </a:moveTo>
                  <a:lnTo>
                    <a:pt x="345865" y="2999"/>
                  </a:lnTo>
                  <a:lnTo>
                    <a:pt x="298093" y="11755"/>
                  </a:lnTo>
                  <a:lnTo>
                    <a:pt x="252531" y="25908"/>
                  </a:lnTo>
                  <a:lnTo>
                    <a:pt x="209551" y="45097"/>
                  </a:lnTo>
                  <a:lnTo>
                    <a:pt x="169522" y="68959"/>
                  </a:lnTo>
                  <a:lnTo>
                    <a:pt x="132815" y="97135"/>
                  </a:lnTo>
                  <a:lnTo>
                    <a:pt x="99801" y="129263"/>
                  </a:lnTo>
                  <a:lnTo>
                    <a:pt x="70850" y="164983"/>
                  </a:lnTo>
                  <a:lnTo>
                    <a:pt x="46331" y="203932"/>
                  </a:lnTo>
                  <a:lnTo>
                    <a:pt x="26617" y="245751"/>
                  </a:lnTo>
                  <a:lnTo>
                    <a:pt x="12076" y="290077"/>
                  </a:lnTo>
                  <a:lnTo>
                    <a:pt x="3080" y="336550"/>
                  </a:lnTo>
                  <a:lnTo>
                    <a:pt x="0" y="384809"/>
                  </a:lnTo>
                  <a:lnTo>
                    <a:pt x="3080" y="433069"/>
                  </a:lnTo>
                  <a:lnTo>
                    <a:pt x="12076" y="479542"/>
                  </a:lnTo>
                  <a:lnTo>
                    <a:pt x="26617" y="523868"/>
                  </a:lnTo>
                  <a:lnTo>
                    <a:pt x="46331" y="565687"/>
                  </a:lnTo>
                  <a:lnTo>
                    <a:pt x="70850" y="604636"/>
                  </a:lnTo>
                  <a:lnTo>
                    <a:pt x="99801" y="640356"/>
                  </a:lnTo>
                  <a:lnTo>
                    <a:pt x="132815" y="672484"/>
                  </a:lnTo>
                  <a:lnTo>
                    <a:pt x="169522" y="700660"/>
                  </a:lnTo>
                  <a:lnTo>
                    <a:pt x="209551" y="724522"/>
                  </a:lnTo>
                  <a:lnTo>
                    <a:pt x="252531" y="743711"/>
                  </a:lnTo>
                  <a:lnTo>
                    <a:pt x="298093" y="757864"/>
                  </a:lnTo>
                  <a:lnTo>
                    <a:pt x="345865" y="766620"/>
                  </a:lnTo>
                  <a:lnTo>
                    <a:pt x="395477" y="769619"/>
                  </a:lnTo>
                  <a:lnTo>
                    <a:pt x="445090" y="766620"/>
                  </a:lnTo>
                  <a:lnTo>
                    <a:pt x="492862" y="757864"/>
                  </a:lnTo>
                  <a:lnTo>
                    <a:pt x="538424" y="743711"/>
                  </a:lnTo>
                  <a:lnTo>
                    <a:pt x="581404" y="724522"/>
                  </a:lnTo>
                  <a:lnTo>
                    <a:pt x="621433" y="700660"/>
                  </a:lnTo>
                  <a:lnTo>
                    <a:pt x="658140" y="672484"/>
                  </a:lnTo>
                  <a:lnTo>
                    <a:pt x="691154" y="640356"/>
                  </a:lnTo>
                  <a:lnTo>
                    <a:pt x="720105" y="604636"/>
                  </a:lnTo>
                  <a:lnTo>
                    <a:pt x="744624" y="565687"/>
                  </a:lnTo>
                  <a:lnTo>
                    <a:pt x="764338" y="523868"/>
                  </a:lnTo>
                  <a:lnTo>
                    <a:pt x="778879" y="479542"/>
                  </a:lnTo>
                  <a:lnTo>
                    <a:pt x="787875" y="433069"/>
                  </a:lnTo>
                  <a:lnTo>
                    <a:pt x="790955" y="384809"/>
                  </a:lnTo>
                  <a:lnTo>
                    <a:pt x="787875" y="336550"/>
                  </a:lnTo>
                  <a:lnTo>
                    <a:pt x="778879" y="290077"/>
                  </a:lnTo>
                  <a:lnTo>
                    <a:pt x="764338" y="245751"/>
                  </a:lnTo>
                  <a:lnTo>
                    <a:pt x="744624" y="203932"/>
                  </a:lnTo>
                  <a:lnTo>
                    <a:pt x="720105" y="164983"/>
                  </a:lnTo>
                  <a:lnTo>
                    <a:pt x="691154" y="129263"/>
                  </a:lnTo>
                  <a:lnTo>
                    <a:pt x="658140" y="97135"/>
                  </a:lnTo>
                  <a:lnTo>
                    <a:pt x="621433" y="68959"/>
                  </a:lnTo>
                  <a:lnTo>
                    <a:pt x="581404" y="45097"/>
                  </a:lnTo>
                  <a:lnTo>
                    <a:pt x="538424" y="25908"/>
                  </a:lnTo>
                  <a:lnTo>
                    <a:pt x="492862" y="11755"/>
                  </a:lnTo>
                  <a:lnTo>
                    <a:pt x="445090" y="2999"/>
                  </a:lnTo>
                  <a:lnTo>
                    <a:pt x="395477" y="0"/>
                  </a:lnTo>
                  <a:close/>
                </a:path>
              </a:pathLst>
            </a:custGeom>
            <a:solidFill>
              <a:srgbClr val="E97031"/>
            </a:solid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37576" y="1138427"/>
            <a:ext cx="4154804" cy="5720080"/>
            <a:chOff x="8037576" y="1138427"/>
            <a:chExt cx="4154804" cy="5720080"/>
          </a:xfrm>
        </p:grpSpPr>
        <p:sp>
          <p:nvSpPr>
            <p:cNvPr id="3" name="object 3"/>
            <p:cNvSpPr/>
            <p:nvPr/>
          </p:nvSpPr>
          <p:spPr>
            <a:xfrm>
              <a:off x="9518904" y="5486399"/>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0E9ED4"/>
            </a:solidFill>
          </p:spPr>
          <p:txBody>
            <a:bodyPr wrap="square" lIns="0" tIns="0" rIns="0" bIns="0" rtlCol="0"/>
            <a:lstStyle/>
            <a:p>
              <a:endParaRPr/>
            </a:p>
          </p:txBody>
        </p:sp>
        <p:pic>
          <p:nvPicPr>
            <p:cNvPr id="4" name="object 4"/>
            <p:cNvPicPr/>
            <p:nvPr/>
          </p:nvPicPr>
          <p:blipFill>
            <a:blip r:embed="rId2" cstate="print"/>
            <a:stretch>
              <a:fillRect/>
            </a:stretch>
          </p:blipFill>
          <p:spPr>
            <a:xfrm>
              <a:off x="8037576" y="1138427"/>
              <a:ext cx="3870959" cy="4315968"/>
            </a:xfrm>
            <a:prstGeom prst="rect">
              <a:avLst/>
            </a:prstGeom>
          </p:spPr>
        </p:pic>
      </p:grpSp>
      <p:sp>
        <p:nvSpPr>
          <p:cNvPr id="5" name="object 5"/>
          <p:cNvSpPr/>
          <p:nvPr/>
        </p:nvSpPr>
        <p:spPr>
          <a:xfrm>
            <a:off x="9601200" y="457200"/>
            <a:ext cx="2225040" cy="1494155"/>
          </a:xfrm>
          <a:custGeom>
            <a:avLst/>
            <a:gdLst/>
            <a:ahLst/>
            <a:cxnLst/>
            <a:rect l="l" t="t" r="r" b="b"/>
            <a:pathLst>
              <a:path w="2225040" h="1494155">
                <a:moveTo>
                  <a:pt x="0" y="191274"/>
                </a:moveTo>
                <a:lnTo>
                  <a:pt x="42528" y="168284"/>
                </a:lnTo>
                <a:lnTo>
                  <a:pt x="85466" y="146808"/>
                </a:lnTo>
                <a:lnTo>
                  <a:pt x="128782" y="126835"/>
                </a:lnTo>
                <a:lnTo>
                  <a:pt x="172444" y="108357"/>
                </a:lnTo>
                <a:lnTo>
                  <a:pt x="216420" y="91365"/>
                </a:lnTo>
                <a:lnTo>
                  <a:pt x="260680" y="75850"/>
                </a:lnTo>
                <a:lnTo>
                  <a:pt x="305191" y="61804"/>
                </a:lnTo>
                <a:lnTo>
                  <a:pt x="349922" y="49217"/>
                </a:lnTo>
                <a:lnTo>
                  <a:pt x="394841" y="38081"/>
                </a:lnTo>
                <a:lnTo>
                  <a:pt x="439917" y="28387"/>
                </a:lnTo>
                <a:lnTo>
                  <a:pt x="485119" y="20125"/>
                </a:lnTo>
                <a:lnTo>
                  <a:pt x="530414" y="13288"/>
                </a:lnTo>
                <a:lnTo>
                  <a:pt x="575771" y="7865"/>
                </a:lnTo>
                <a:lnTo>
                  <a:pt x="621158" y="3849"/>
                </a:lnTo>
                <a:lnTo>
                  <a:pt x="666544" y="1230"/>
                </a:lnTo>
                <a:lnTo>
                  <a:pt x="711898" y="0"/>
                </a:lnTo>
                <a:lnTo>
                  <a:pt x="757188" y="149"/>
                </a:lnTo>
                <a:lnTo>
                  <a:pt x="802381" y="1668"/>
                </a:lnTo>
                <a:lnTo>
                  <a:pt x="847448" y="4550"/>
                </a:lnTo>
                <a:lnTo>
                  <a:pt x="892355" y="8784"/>
                </a:lnTo>
                <a:lnTo>
                  <a:pt x="937072" y="14363"/>
                </a:lnTo>
                <a:lnTo>
                  <a:pt x="981567" y="21276"/>
                </a:lnTo>
                <a:lnTo>
                  <a:pt x="1025808" y="29516"/>
                </a:lnTo>
                <a:lnTo>
                  <a:pt x="1069764" y="39074"/>
                </a:lnTo>
                <a:lnTo>
                  <a:pt x="1113403" y="49940"/>
                </a:lnTo>
                <a:lnTo>
                  <a:pt x="1156694" y="62105"/>
                </a:lnTo>
                <a:lnTo>
                  <a:pt x="1199604" y="75561"/>
                </a:lnTo>
                <a:lnTo>
                  <a:pt x="1242104" y="90299"/>
                </a:lnTo>
                <a:lnTo>
                  <a:pt x="1284160" y="106310"/>
                </a:lnTo>
                <a:lnTo>
                  <a:pt x="1325741" y="123586"/>
                </a:lnTo>
                <a:lnTo>
                  <a:pt x="1366817" y="142116"/>
                </a:lnTo>
                <a:lnTo>
                  <a:pt x="1407354" y="161893"/>
                </a:lnTo>
                <a:lnTo>
                  <a:pt x="1447322" y="182907"/>
                </a:lnTo>
                <a:lnTo>
                  <a:pt x="1486690" y="205150"/>
                </a:lnTo>
                <a:lnTo>
                  <a:pt x="1525424" y="228613"/>
                </a:lnTo>
                <a:lnTo>
                  <a:pt x="1563495" y="253286"/>
                </a:lnTo>
                <a:lnTo>
                  <a:pt x="1600870" y="279161"/>
                </a:lnTo>
                <a:lnTo>
                  <a:pt x="1637518" y="306230"/>
                </a:lnTo>
                <a:lnTo>
                  <a:pt x="1673407" y="334482"/>
                </a:lnTo>
                <a:lnTo>
                  <a:pt x="1708505" y="363910"/>
                </a:lnTo>
                <a:lnTo>
                  <a:pt x="1742782" y="394505"/>
                </a:lnTo>
                <a:lnTo>
                  <a:pt x="1776205" y="426256"/>
                </a:lnTo>
                <a:lnTo>
                  <a:pt x="1808743" y="459157"/>
                </a:lnTo>
                <a:lnTo>
                  <a:pt x="1840365" y="493197"/>
                </a:lnTo>
                <a:lnTo>
                  <a:pt x="1871038" y="528368"/>
                </a:lnTo>
                <a:lnTo>
                  <a:pt x="1900731" y="564662"/>
                </a:lnTo>
                <a:lnTo>
                  <a:pt x="1929413" y="602068"/>
                </a:lnTo>
                <a:lnTo>
                  <a:pt x="1957052" y="640579"/>
                </a:lnTo>
                <a:lnTo>
                  <a:pt x="1983617" y="680185"/>
                </a:lnTo>
                <a:lnTo>
                  <a:pt x="2009076" y="720877"/>
                </a:lnTo>
                <a:lnTo>
                  <a:pt x="2033397" y="762647"/>
                </a:lnTo>
                <a:lnTo>
                  <a:pt x="2057670" y="807673"/>
                </a:lnTo>
                <a:lnTo>
                  <a:pt x="2080345" y="853414"/>
                </a:lnTo>
                <a:lnTo>
                  <a:pt x="2101409" y="899827"/>
                </a:lnTo>
                <a:lnTo>
                  <a:pt x="2120851" y="946871"/>
                </a:lnTo>
                <a:lnTo>
                  <a:pt x="2138661" y="994502"/>
                </a:lnTo>
                <a:lnTo>
                  <a:pt x="2154827" y="1042677"/>
                </a:lnTo>
                <a:lnTo>
                  <a:pt x="2169338" y="1091353"/>
                </a:lnTo>
                <a:lnTo>
                  <a:pt x="2182184" y="1140488"/>
                </a:lnTo>
                <a:lnTo>
                  <a:pt x="2193352" y="1190038"/>
                </a:lnTo>
                <a:lnTo>
                  <a:pt x="2202833" y="1239960"/>
                </a:lnTo>
                <a:lnTo>
                  <a:pt x="2210615" y="1290212"/>
                </a:lnTo>
                <a:lnTo>
                  <a:pt x="2216687" y="1340751"/>
                </a:lnTo>
                <a:lnTo>
                  <a:pt x="2221038" y="1391534"/>
                </a:lnTo>
                <a:lnTo>
                  <a:pt x="2223656" y="1442517"/>
                </a:lnTo>
                <a:lnTo>
                  <a:pt x="2224531" y="1493659"/>
                </a:lnTo>
              </a:path>
            </a:pathLst>
          </a:custGeom>
          <a:ln w="127000">
            <a:solidFill>
              <a:srgbClr val="0E9ED4"/>
            </a:solidFill>
            <a:prstDash val="dash"/>
          </a:ln>
        </p:spPr>
        <p:txBody>
          <a:bodyPr wrap="square" lIns="0" tIns="0" rIns="0" bIns="0" rtlCol="0"/>
          <a:lstStyle/>
          <a:p>
            <a:endParaRPr/>
          </a:p>
        </p:txBody>
      </p:sp>
      <p:sp>
        <p:nvSpPr>
          <p:cNvPr id="6" name="object 6"/>
          <p:cNvSpPr txBox="1">
            <a:spLocks noGrp="1"/>
          </p:cNvSpPr>
          <p:nvPr>
            <p:ph type="title"/>
          </p:nvPr>
        </p:nvSpPr>
        <p:spPr>
          <a:xfrm>
            <a:off x="609600" y="381000"/>
            <a:ext cx="3242056" cy="697230"/>
          </a:xfrm>
          <a:prstGeom prst="rect">
            <a:avLst/>
          </a:prstGeom>
        </p:spPr>
        <p:txBody>
          <a:bodyPr vert="horz" wrap="square" lIns="0" tIns="13335" rIns="0" bIns="0" rtlCol="0">
            <a:spAutoFit/>
          </a:bodyPr>
          <a:lstStyle/>
          <a:p>
            <a:pPr marL="12700">
              <a:lnSpc>
                <a:spcPct val="100000"/>
              </a:lnSpc>
              <a:spcBef>
                <a:spcPts val="105"/>
              </a:spcBef>
            </a:pPr>
            <a:r>
              <a:rPr sz="4400" spc="-275" dirty="0" err="1">
                <a:solidFill>
                  <a:srgbClr val="FF0000"/>
                </a:solidFill>
                <a:latin typeface="Trebuchet MS" pitchFamily="34" charset="0"/>
              </a:rPr>
              <a:t>Öneriler</a:t>
            </a:r>
            <a:endParaRPr sz="4400" dirty="0">
              <a:solidFill>
                <a:srgbClr val="FF0000"/>
              </a:solidFill>
              <a:latin typeface="Trebuchet MS" pitchFamily="34" charset="0"/>
            </a:endParaRPr>
          </a:p>
        </p:txBody>
      </p:sp>
      <p:sp>
        <p:nvSpPr>
          <p:cNvPr id="7" name="object 7"/>
          <p:cNvSpPr txBox="1"/>
          <p:nvPr/>
        </p:nvSpPr>
        <p:spPr>
          <a:xfrm>
            <a:off x="533400" y="1066800"/>
            <a:ext cx="7696200" cy="5643212"/>
          </a:xfrm>
          <a:prstGeom prst="rect">
            <a:avLst/>
          </a:prstGeom>
        </p:spPr>
        <p:txBody>
          <a:bodyPr vert="horz" wrap="square" lIns="0" tIns="13335" rIns="0" bIns="0" rtlCol="0">
            <a:spAutoFit/>
          </a:bodyPr>
          <a:lstStyle/>
          <a:p>
            <a:pPr marL="12700">
              <a:lnSpc>
                <a:spcPct val="150000"/>
              </a:lnSpc>
              <a:spcBef>
                <a:spcPts val="105"/>
              </a:spcBef>
            </a:pPr>
            <a:r>
              <a:rPr sz="2000" spc="-10" dirty="0">
                <a:latin typeface="Trebuchet MS"/>
                <a:cs typeface="Trebuchet MS"/>
              </a:rPr>
              <a:t>İnsülin</a:t>
            </a:r>
            <a:r>
              <a:rPr sz="2000" spc="-140" dirty="0">
                <a:latin typeface="Trebuchet MS"/>
                <a:cs typeface="Trebuchet MS"/>
              </a:rPr>
              <a:t> </a:t>
            </a:r>
            <a:r>
              <a:rPr sz="2000" spc="-55" dirty="0">
                <a:latin typeface="Trebuchet MS"/>
                <a:cs typeface="Trebuchet MS"/>
              </a:rPr>
              <a:t>ilaçları</a:t>
            </a:r>
            <a:r>
              <a:rPr sz="2000" spc="-150" dirty="0">
                <a:latin typeface="Trebuchet MS"/>
                <a:cs typeface="Trebuchet MS"/>
              </a:rPr>
              <a:t> </a:t>
            </a:r>
            <a:r>
              <a:rPr sz="2000" dirty="0">
                <a:latin typeface="Trebuchet MS"/>
                <a:cs typeface="Trebuchet MS"/>
              </a:rPr>
              <a:t>dışında</a:t>
            </a:r>
            <a:r>
              <a:rPr sz="2000" spc="-175" dirty="0">
                <a:latin typeface="Trebuchet MS"/>
                <a:cs typeface="Trebuchet MS"/>
              </a:rPr>
              <a:t> </a:t>
            </a:r>
            <a:r>
              <a:rPr sz="2000" spc="-40" dirty="0">
                <a:latin typeface="Trebuchet MS"/>
                <a:cs typeface="Trebuchet MS"/>
              </a:rPr>
              <a:t>seyahatlerde</a:t>
            </a:r>
            <a:r>
              <a:rPr sz="2000" spc="-190" dirty="0">
                <a:latin typeface="Trebuchet MS"/>
                <a:cs typeface="Trebuchet MS"/>
              </a:rPr>
              <a:t> </a:t>
            </a:r>
            <a:r>
              <a:rPr sz="2000" spc="-65" dirty="0">
                <a:latin typeface="Trebuchet MS"/>
                <a:cs typeface="Trebuchet MS"/>
              </a:rPr>
              <a:t>dikkat</a:t>
            </a:r>
            <a:r>
              <a:rPr sz="2000" spc="-155" dirty="0">
                <a:latin typeface="Trebuchet MS"/>
                <a:cs typeface="Trebuchet MS"/>
              </a:rPr>
              <a:t> </a:t>
            </a:r>
            <a:r>
              <a:rPr sz="2000" spc="-25" dirty="0" err="1">
                <a:latin typeface="Trebuchet MS"/>
                <a:cs typeface="Trebuchet MS"/>
              </a:rPr>
              <a:t>edilmesi</a:t>
            </a:r>
            <a:r>
              <a:rPr sz="2000" spc="-165" dirty="0">
                <a:latin typeface="Trebuchet MS"/>
                <a:cs typeface="Trebuchet MS"/>
              </a:rPr>
              <a:t> </a:t>
            </a:r>
            <a:r>
              <a:rPr sz="2000" spc="-25" dirty="0" err="1">
                <a:latin typeface="Trebuchet MS"/>
                <a:cs typeface="Trebuchet MS"/>
              </a:rPr>
              <a:t>gerekenler</a:t>
            </a:r>
            <a:r>
              <a:rPr lang="tr-TR" sz="2000" spc="-25" dirty="0">
                <a:latin typeface="Trebuchet MS"/>
                <a:cs typeface="Trebuchet MS"/>
              </a:rPr>
              <a:t> şunlardır:</a:t>
            </a:r>
            <a:endParaRPr sz="2000" dirty="0">
              <a:latin typeface="Trebuchet MS"/>
              <a:cs typeface="Trebuchet MS"/>
            </a:endParaRPr>
          </a:p>
          <a:p>
            <a:pPr marL="240665" indent="-227965">
              <a:lnSpc>
                <a:spcPct val="150000"/>
              </a:lnSpc>
              <a:buFont typeface="Wingdings"/>
              <a:buChar char=""/>
              <a:tabLst>
                <a:tab pos="240665" algn="l"/>
              </a:tabLst>
            </a:pPr>
            <a:r>
              <a:rPr lang="tr-TR" sz="2000" spc="-55" dirty="0">
                <a:latin typeface="Trebuchet MS"/>
                <a:cs typeface="Trebuchet MS"/>
              </a:rPr>
              <a:t>Güvenilir bir firmayla </a:t>
            </a:r>
            <a:r>
              <a:rPr sz="2000" spc="-25" dirty="0" err="1">
                <a:latin typeface="Trebuchet MS"/>
                <a:cs typeface="Trebuchet MS"/>
              </a:rPr>
              <a:t>seyahat</a:t>
            </a:r>
            <a:r>
              <a:rPr sz="2000" spc="-165" dirty="0">
                <a:latin typeface="Trebuchet MS"/>
                <a:cs typeface="Trebuchet MS"/>
              </a:rPr>
              <a:t> </a:t>
            </a:r>
            <a:r>
              <a:rPr sz="2000" spc="-20" dirty="0" err="1">
                <a:latin typeface="Trebuchet MS"/>
                <a:cs typeface="Trebuchet MS"/>
              </a:rPr>
              <a:t>edin</a:t>
            </a:r>
            <a:r>
              <a:rPr lang="tr-TR" sz="2000" spc="-20" dirty="0">
                <a:latin typeface="Trebuchet MS"/>
                <a:cs typeface="Trebuchet MS"/>
              </a:rPr>
              <a:t>.</a:t>
            </a:r>
            <a:endParaRPr sz="2000" dirty="0">
              <a:latin typeface="Trebuchet MS"/>
              <a:cs typeface="Trebuchet MS"/>
            </a:endParaRPr>
          </a:p>
          <a:p>
            <a:pPr marL="241300" marR="476884" indent="-228600">
              <a:lnSpc>
                <a:spcPct val="150000"/>
              </a:lnSpc>
              <a:spcBef>
                <a:spcPts val="1030"/>
              </a:spcBef>
              <a:buFont typeface="Wingdings"/>
              <a:buChar char=""/>
              <a:tabLst>
                <a:tab pos="241300" algn="l"/>
              </a:tabLst>
            </a:pPr>
            <a:r>
              <a:rPr sz="2000" spc="-30" dirty="0">
                <a:latin typeface="Trebuchet MS"/>
                <a:cs typeface="Trebuchet MS"/>
              </a:rPr>
              <a:t>Çantaların</a:t>
            </a:r>
            <a:r>
              <a:rPr sz="2000" spc="-155" dirty="0">
                <a:latin typeface="Trebuchet MS"/>
                <a:cs typeface="Trebuchet MS"/>
              </a:rPr>
              <a:t> </a:t>
            </a:r>
            <a:r>
              <a:rPr sz="2000" spc="-30" dirty="0">
                <a:latin typeface="Trebuchet MS"/>
                <a:cs typeface="Trebuchet MS"/>
              </a:rPr>
              <a:t>kaybolma</a:t>
            </a:r>
            <a:r>
              <a:rPr sz="2000" spc="-140" dirty="0">
                <a:latin typeface="Trebuchet MS"/>
                <a:cs typeface="Trebuchet MS"/>
              </a:rPr>
              <a:t> </a:t>
            </a:r>
            <a:r>
              <a:rPr sz="2000" spc="-40" dirty="0">
                <a:latin typeface="Trebuchet MS"/>
                <a:cs typeface="Trebuchet MS"/>
              </a:rPr>
              <a:t>riskine</a:t>
            </a:r>
            <a:r>
              <a:rPr sz="2000" spc="-150" dirty="0">
                <a:latin typeface="Trebuchet MS"/>
                <a:cs typeface="Trebuchet MS"/>
              </a:rPr>
              <a:t> </a:t>
            </a:r>
            <a:r>
              <a:rPr sz="2000" spc="-35" dirty="0">
                <a:latin typeface="Trebuchet MS"/>
                <a:cs typeface="Trebuchet MS"/>
              </a:rPr>
              <a:t>karşı</a:t>
            </a:r>
            <a:r>
              <a:rPr sz="2000" spc="-130" dirty="0">
                <a:latin typeface="Trebuchet MS"/>
                <a:cs typeface="Trebuchet MS"/>
              </a:rPr>
              <a:t> </a:t>
            </a:r>
            <a:r>
              <a:rPr sz="2000" spc="-40" dirty="0">
                <a:latin typeface="Trebuchet MS"/>
                <a:cs typeface="Trebuchet MS"/>
              </a:rPr>
              <a:t>mutlaka</a:t>
            </a:r>
            <a:r>
              <a:rPr sz="2000" spc="-140" dirty="0">
                <a:latin typeface="Trebuchet MS"/>
                <a:cs typeface="Trebuchet MS"/>
              </a:rPr>
              <a:t> </a:t>
            </a:r>
            <a:r>
              <a:rPr sz="2000" spc="-55" dirty="0">
                <a:latin typeface="Trebuchet MS"/>
                <a:cs typeface="Trebuchet MS"/>
              </a:rPr>
              <a:t>yedek</a:t>
            </a:r>
            <a:r>
              <a:rPr sz="2000" spc="-150" dirty="0">
                <a:latin typeface="Trebuchet MS"/>
                <a:cs typeface="Trebuchet MS"/>
              </a:rPr>
              <a:t> </a:t>
            </a:r>
            <a:r>
              <a:rPr sz="2000" spc="-10" dirty="0">
                <a:latin typeface="Trebuchet MS"/>
                <a:cs typeface="Trebuchet MS"/>
              </a:rPr>
              <a:t>olacak </a:t>
            </a:r>
            <a:r>
              <a:rPr sz="2000" spc="-25" dirty="0">
                <a:latin typeface="Trebuchet MS"/>
                <a:cs typeface="Trebuchet MS"/>
              </a:rPr>
              <a:t>şekilde</a:t>
            </a:r>
            <a:r>
              <a:rPr sz="2000" spc="-170" dirty="0">
                <a:latin typeface="Trebuchet MS"/>
                <a:cs typeface="Trebuchet MS"/>
              </a:rPr>
              <a:t> </a:t>
            </a:r>
            <a:r>
              <a:rPr sz="2000" spc="-70" dirty="0">
                <a:latin typeface="Trebuchet MS"/>
                <a:cs typeface="Trebuchet MS"/>
              </a:rPr>
              <a:t>bir</a:t>
            </a:r>
            <a:r>
              <a:rPr sz="2000" spc="-170" dirty="0">
                <a:latin typeface="Trebuchet MS"/>
                <a:cs typeface="Trebuchet MS"/>
              </a:rPr>
              <a:t> </a:t>
            </a:r>
            <a:r>
              <a:rPr sz="2000" spc="-25" dirty="0">
                <a:latin typeface="Trebuchet MS"/>
                <a:cs typeface="Trebuchet MS"/>
              </a:rPr>
              <a:t>çanta</a:t>
            </a:r>
            <a:r>
              <a:rPr sz="2000" spc="-175" dirty="0">
                <a:latin typeface="Trebuchet MS"/>
                <a:cs typeface="Trebuchet MS"/>
              </a:rPr>
              <a:t> </a:t>
            </a:r>
            <a:r>
              <a:rPr sz="2000" dirty="0" err="1">
                <a:latin typeface="Trebuchet MS"/>
                <a:cs typeface="Trebuchet MS"/>
              </a:rPr>
              <a:t>daha</a:t>
            </a:r>
            <a:r>
              <a:rPr sz="2000" spc="-175" dirty="0">
                <a:latin typeface="Trebuchet MS"/>
                <a:cs typeface="Trebuchet MS"/>
              </a:rPr>
              <a:t> </a:t>
            </a:r>
            <a:r>
              <a:rPr sz="2000" spc="-10" dirty="0" err="1">
                <a:latin typeface="Trebuchet MS"/>
                <a:cs typeface="Trebuchet MS"/>
              </a:rPr>
              <a:t>hazırla</a:t>
            </a:r>
            <a:r>
              <a:rPr lang="tr-TR" sz="2000" spc="-10" dirty="0" err="1">
                <a:latin typeface="Trebuchet MS"/>
                <a:cs typeface="Trebuchet MS"/>
              </a:rPr>
              <a:t>yın</a:t>
            </a:r>
            <a:r>
              <a:rPr lang="tr-TR" sz="2000" spc="-10" dirty="0">
                <a:latin typeface="Trebuchet MS"/>
                <a:cs typeface="Trebuchet MS"/>
              </a:rPr>
              <a:t>.</a:t>
            </a:r>
            <a:endParaRPr sz="2000" dirty="0">
              <a:latin typeface="Trebuchet MS"/>
              <a:cs typeface="Trebuchet MS"/>
            </a:endParaRPr>
          </a:p>
          <a:p>
            <a:pPr marL="240665" indent="-227965">
              <a:lnSpc>
                <a:spcPct val="150000"/>
              </a:lnSpc>
              <a:spcBef>
                <a:spcPts val="735"/>
              </a:spcBef>
              <a:buFont typeface="Wingdings"/>
              <a:buChar char=""/>
              <a:tabLst>
                <a:tab pos="240665" algn="l"/>
              </a:tabLst>
            </a:pPr>
            <a:r>
              <a:rPr lang="tr-TR" sz="2000" dirty="0">
                <a:latin typeface="Trebuchet MS"/>
                <a:cs typeface="Trebuchet MS"/>
              </a:rPr>
              <a:t>Hareketsiz kalmayın, </a:t>
            </a:r>
            <a:r>
              <a:rPr sz="2000" dirty="0">
                <a:latin typeface="Trebuchet MS"/>
                <a:cs typeface="Trebuchet MS"/>
              </a:rPr>
              <a:t>2</a:t>
            </a:r>
            <a:r>
              <a:rPr sz="2000" spc="-170" dirty="0">
                <a:latin typeface="Trebuchet MS"/>
                <a:cs typeface="Trebuchet MS"/>
              </a:rPr>
              <a:t> </a:t>
            </a:r>
            <a:r>
              <a:rPr sz="2000" spc="-40" dirty="0">
                <a:latin typeface="Trebuchet MS"/>
                <a:cs typeface="Trebuchet MS"/>
              </a:rPr>
              <a:t>saatte</a:t>
            </a:r>
            <a:r>
              <a:rPr sz="2000" spc="-175" dirty="0">
                <a:latin typeface="Trebuchet MS"/>
                <a:cs typeface="Trebuchet MS"/>
              </a:rPr>
              <a:t> </a:t>
            </a:r>
            <a:r>
              <a:rPr sz="2000" spc="-75" dirty="0">
                <a:latin typeface="Trebuchet MS"/>
                <a:cs typeface="Trebuchet MS"/>
              </a:rPr>
              <a:t>bir</a:t>
            </a:r>
            <a:r>
              <a:rPr sz="2000" spc="-165" dirty="0">
                <a:latin typeface="Trebuchet MS"/>
                <a:cs typeface="Trebuchet MS"/>
              </a:rPr>
              <a:t> </a:t>
            </a:r>
            <a:r>
              <a:rPr sz="2000" spc="-70" dirty="0" err="1">
                <a:latin typeface="Trebuchet MS"/>
                <a:cs typeface="Trebuchet MS"/>
              </a:rPr>
              <a:t>hareket</a:t>
            </a:r>
            <a:r>
              <a:rPr sz="2000" spc="-180" dirty="0">
                <a:latin typeface="Trebuchet MS"/>
                <a:cs typeface="Trebuchet MS"/>
              </a:rPr>
              <a:t> </a:t>
            </a:r>
            <a:r>
              <a:rPr sz="2000" spc="-10" dirty="0" err="1">
                <a:latin typeface="Trebuchet MS"/>
                <a:cs typeface="Trebuchet MS"/>
              </a:rPr>
              <a:t>edi</a:t>
            </a:r>
            <a:r>
              <a:rPr lang="tr-TR" sz="2000" spc="-10" dirty="0">
                <a:latin typeface="Trebuchet MS"/>
                <a:cs typeface="Trebuchet MS"/>
              </a:rPr>
              <a:t>n.</a:t>
            </a:r>
            <a:endParaRPr sz="2000" dirty="0">
              <a:latin typeface="Trebuchet MS"/>
              <a:cs typeface="Trebuchet MS"/>
            </a:endParaRPr>
          </a:p>
          <a:p>
            <a:pPr marL="240665" indent="-227965">
              <a:lnSpc>
                <a:spcPct val="150000"/>
              </a:lnSpc>
              <a:spcBef>
                <a:spcPts val="760"/>
              </a:spcBef>
              <a:buFont typeface="Wingdings"/>
              <a:buChar char=""/>
              <a:tabLst>
                <a:tab pos="240665" algn="l"/>
              </a:tabLst>
            </a:pPr>
            <a:r>
              <a:rPr sz="2000" spc="-20" dirty="0">
                <a:latin typeface="Trebuchet MS"/>
                <a:cs typeface="Trebuchet MS"/>
              </a:rPr>
              <a:t>Seyahat</a:t>
            </a:r>
            <a:r>
              <a:rPr sz="2000" spc="-175" dirty="0">
                <a:latin typeface="Trebuchet MS"/>
                <a:cs typeface="Trebuchet MS"/>
              </a:rPr>
              <a:t> </a:t>
            </a:r>
            <a:r>
              <a:rPr sz="2000" spc="-10" dirty="0">
                <a:latin typeface="Trebuchet MS"/>
                <a:cs typeface="Trebuchet MS"/>
              </a:rPr>
              <a:t>sırasında</a:t>
            </a:r>
            <a:r>
              <a:rPr sz="2000" spc="-140" dirty="0">
                <a:latin typeface="Trebuchet MS"/>
                <a:cs typeface="Trebuchet MS"/>
              </a:rPr>
              <a:t> </a:t>
            </a:r>
            <a:r>
              <a:rPr sz="2000" spc="-70" dirty="0">
                <a:latin typeface="Trebuchet MS"/>
                <a:cs typeface="Trebuchet MS"/>
              </a:rPr>
              <a:t>rahat</a:t>
            </a:r>
            <a:r>
              <a:rPr sz="2000" spc="-155" dirty="0">
                <a:latin typeface="Trebuchet MS"/>
                <a:cs typeface="Trebuchet MS"/>
              </a:rPr>
              <a:t> </a:t>
            </a:r>
            <a:r>
              <a:rPr sz="2000" spc="-50" dirty="0">
                <a:latin typeface="Trebuchet MS"/>
                <a:cs typeface="Trebuchet MS"/>
              </a:rPr>
              <a:t>ayakkabılar</a:t>
            </a:r>
            <a:r>
              <a:rPr sz="2000" spc="-140" dirty="0">
                <a:latin typeface="Trebuchet MS"/>
                <a:cs typeface="Trebuchet MS"/>
              </a:rPr>
              <a:t> </a:t>
            </a:r>
            <a:r>
              <a:rPr sz="2000" spc="-70" dirty="0" err="1">
                <a:latin typeface="Trebuchet MS"/>
                <a:cs typeface="Trebuchet MS"/>
              </a:rPr>
              <a:t>tercih</a:t>
            </a:r>
            <a:r>
              <a:rPr sz="2000" spc="-140" dirty="0">
                <a:latin typeface="Trebuchet MS"/>
                <a:cs typeface="Trebuchet MS"/>
              </a:rPr>
              <a:t> </a:t>
            </a:r>
            <a:r>
              <a:rPr sz="2000" spc="-10" dirty="0" err="1">
                <a:latin typeface="Trebuchet MS"/>
                <a:cs typeface="Trebuchet MS"/>
              </a:rPr>
              <a:t>edi</a:t>
            </a:r>
            <a:r>
              <a:rPr lang="tr-TR" sz="2000" spc="-10" dirty="0">
                <a:latin typeface="Trebuchet MS"/>
                <a:cs typeface="Trebuchet MS"/>
              </a:rPr>
              <a:t>n.</a:t>
            </a:r>
            <a:endParaRPr sz="2000" dirty="0">
              <a:latin typeface="Trebuchet MS"/>
              <a:cs typeface="Trebuchet MS"/>
            </a:endParaRPr>
          </a:p>
          <a:p>
            <a:pPr marL="240665" indent="-227965">
              <a:lnSpc>
                <a:spcPct val="150000"/>
              </a:lnSpc>
              <a:spcBef>
                <a:spcPts val="755"/>
              </a:spcBef>
              <a:buFont typeface="Wingdings"/>
              <a:buChar char=""/>
              <a:tabLst>
                <a:tab pos="240665" algn="l"/>
              </a:tabLst>
            </a:pPr>
            <a:r>
              <a:rPr lang="tr-TR" sz="2000" spc="-45" dirty="0">
                <a:latin typeface="Trebuchet MS"/>
                <a:cs typeface="Trebuchet MS"/>
              </a:rPr>
              <a:t>Bacak </a:t>
            </a:r>
            <a:r>
              <a:rPr lang="tr-TR" sz="2000" spc="-45" dirty="0" err="1">
                <a:latin typeface="Trebuchet MS"/>
                <a:cs typeface="Trebuchet MS"/>
              </a:rPr>
              <a:t>bacak</a:t>
            </a:r>
            <a:r>
              <a:rPr lang="tr-TR" sz="2000" spc="-45" dirty="0">
                <a:latin typeface="Trebuchet MS"/>
                <a:cs typeface="Trebuchet MS"/>
              </a:rPr>
              <a:t> </a:t>
            </a:r>
            <a:r>
              <a:rPr sz="2000" dirty="0" err="1">
                <a:latin typeface="Trebuchet MS"/>
                <a:cs typeface="Trebuchet MS"/>
              </a:rPr>
              <a:t>üstüne</a:t>
            </a:r>
            <a:r>
              <a:rPr sz="2000" spc="-185" dirty="0">
                <a:latin typeface="Trebuchet MS"/>
                <a:cs typeface="Trebuchet MS"/>
              </a:rPr>
              <a:t> </a:t>
            </a:r>
            <a:r>
              <a:rPr sz="2000" spc="-10" dirty="0">
                <a:latin typeface="Trebuchet MS"/>
                <a:cs typeface="Trebuchet MS"/>
              </a:rPr>
              <a:t>at</a:t>
            </a:r>
            <a:r>
              <a:rPr lang="tr-TR" sz="2000" spc="-10" dirty="0">
                <a:latin typeface="Trebuchet MS"/>
                <a:cs typeface="Trebuchet MS"/>
              </a:rPr>
              <a:t>mayın.</a:t>
            </a:r>
            <a:endParaRPr sz="2000" dirty="0">
              <a:latin typeface="Trebuchet MS"/>
              <a:cs typeface="Trebuchet MS"/>
            </a:endParaRPr>
          </a:p>
          <a:p>
            <a:pPr marL="241300" marR="816610" indent="-228600" algn="just">
              <a:lnSpc>
                <a:spcPct val="150000"/>
              </a:lnSpc>
              <a:spcBef>
                <a:spcPts val="1005"/>
              </a:spcBef>
              <a:buFont typeface="Wingdings"/>
              <a:buChar char=""/>
              <a:tabLst>
                <a:tab pos="241300" algn="l"/>
              </a:tabLst>
            </a:pPr>
            <a:r>
              <a:rPr sz="2000" dirty="0">
                <a:latin typeface="Trebuchet MS"/>
                <a:cs typeface="Trebuchet MS"/>
              </a:rPr>
              <a:t>Dolaşıma</a:t>
            </a:r>
            <a:r>
              <a:rPr sz="2000" spc="-65" dirty="0">
                <a:latin typeface="Trebuchet MS"/>
                <a:cs typeface="Trebuchet MS"/>
              </a:rPr>
              <a:t> </a:t>
            </a:r>
            <a:r>
              <a:rPr sz="2000" spc="-60" dirty="0">
                <a:latin typeface="Trebuchet MS"/>
                <a:cs typeface="Trebuchet MS"/>
              </a:rPr>
              <a:t>yardımcı</a:t>
            </a:r>
            <a:r>
              <a:rPr sz="2000" spc="-90" dirty="0">
                <a:latin typeface="Trebuchet MS"/>
                <a:cs typeface="Trebuchet MS"/>
              </a:rPr>
              <a:t> </a:t>
            </a:r>
            <a:r>
              <a:rPr sz="2000" spc="-30" dirty="0">
                <a:latin typeface="Trebuchet MS"/>
                <a:cs typeface="Trebuchet MS"/>
              </a:rPr>
              <a:t>olmak</a:t>
            </a:r>
            <a:r>
              <a:rPr sz="2000" spc="-40" dirty="0">
                <a:latin typeface="Trebuchet MS"/>
                <a:cs typeface="Trebuchet MS"/>
              </a:rPr>
              <a:t> </a:t>
            </a:r>
            <a:r>
              <a:rPr sz="2000" spc="-70" dirty="0">
                <a:latin typeface="Trebuchet MS"/>
                <a:cs typeface="Trebuchet MS"/>
              </a:rPr>
              <a:t>için </a:t>
            </a:r>
            <a:r>
              <a:rPr sz="2000" spc="-45" dirty="0">
                <a:latin typeface="Trebuchet MS"/>
                <a:cs typeface="Trebuchet MS"/>
              </a:rPr>
              <a:t>ayaklardan</a:t>
            </a:r>
            <a:r>
              <a:rPr sz="2000" spc="-75" dirty="0">
                <a:latin typeface="Trebuchet MS"/>
                <a:cs typeface="Trebuchet MS"/>
              </a:rPr>
              <a:t> </a:t>
            </a:r>
            <a:r>
              <a:rPr sz="2000" spc="-10" dirty="0">
                <a:latin typeface="Trebuchet MS"/>
                <a:cs typeface="Trebuchet MS"/>
              </a:rPr>
              <a:t>başlayarak </a:t>
            </a:r>
            <a:r>
              <a:rPr sz="2000" spc="-10" dirty="0" err="1">
                <a:latin typeface="Trebuchet MS"/>
                <a:cs typeface="Trebuchet MS"/>
              </a:rPr>
              <a:t>pompalama</a:t>
            </a:r>
            <a:r>
              <a:rPr sz="2000" spc="-130" dirty="0">
                <a:latin typeface="Trebuchet MS"/>
                <a:cs typeface="Trebuchet MS"/>
              </a:rPr>
              <a:t> </a:t>
            </a:r>
            <a:r>
              <a:rPr sz="2000" spc="-80" dirty="0" err="1">
                <a:latin typeface="Trebuchet MS"/>
                <a:cs typeface="Trebuchet MS"/>
              </a:rPr>
              <a:t>egzersizleri</a:t>
            </a:r>
            <a:r>
              <a:rPr lang="tr-TR" sz="2000" spc="-80" dirty="0">
                <a:latin typeface="Trebuchet MS"/>
                <a:cs typeface="Trebuchet MS"/>
              </a:rPr>
              <a:t> (her iki ayağı geriye çekip ileri itme)</a:t>
            </a:r>
            <a:r>
              <a:rPr sz="2000" dirty="0">
                <a:latin typeface="Trebuchet MS"/>
                <a:cs typeface="Trebuchet MS"/>
              </a:rPr>
              <a:t> </a:t>
            </a:r>
            <a:r>
              <a:rPr sz="2000" spc="-185" dirty="0">
                <a:latin typeface="Trebuchet MS"/>
                <a:cs typeface="Trebuchet MS"/>
              </a:rPr>
              <a:t>ve</a:t>
            </a:r>
            <a:r>
              <a:rPr sz="2000" spc="35" dirty="0">
                <a:latin typeface="Trebuchet MS"/>
                <a:cs typeface="Trebuchet MS"/>
              </a:rPr>
              <a:t> </a:t>
            </a:r>
            <a:r>
              <a:rPr sz="2000" spc="-40" dirty="0">
                <a:latin typeface="Trebuchet MS"/>
                <a:cs typeface="Trebuchet MS"/>
              </a:rPr>
              <a:t>bacakları </a:t>
            </a:r>
            <a:r>
              <a:rPr sz="2000" spc="-70" dirty="0">
                <a:latin typeface="Trebuchet MS"/>
                <a:cs typeface="Trebuchet MS"/>
              </a:rPr>
              <a:t>germe</a:t>
            </a:r>
            <a:r>
              <a:rPr sz="2000" spc="-35" dirty="0">
                <a:latin typeface="Trebuchet MS"/>
                <a:cs typeface="Trebuchet MS"/>
              </a:rPr>
              <a:t> </a:t>
            </a:r>
            <a:r>
              <a:rPr sz="2000" spc="-10" dirty="0" err="1">
                <a:latin typeface="Trebuchet MS"/>
                <a:cs typeface="Trebuchet MS"/>
              </a:rPr>
              <a:t>egzersizi</a:t>
            </a:r>
            <a:r>
              <a:rPr sz="2000" spc="-10" dirty="0">
                <a:latin typeface="Trebuchet MS"/>
                <a:cs typeface="Trebuchet MS"/>
              </a:rPr>
              <a:t> </a:t>
            </a:r>
            <a:r>
              <a:rPr sz="2000" spc="-10" dirty="0" err="1">
                <a:latin typeface="Trebuchet MS"/>
                <a:cs typeface="Trebuchet MS"/>
              </a:rPr>
              <a:t>yapı</a:t>
            </a:r>
            <a:r>
              <a:rPr lang="tr-TR" sz="2000" spc="-10" dirty="0">
                <a:latin typeface="Trebuchet MS"/>
                <a:cs typeface="Trebuchet MS"/>
              </a:rPr>
              <a:t>n</a:t>
            </a:r>
            <a:r>
              <a:rPr sz="2000" spc="-10" dirty="0">
                <a:latin typeface="Trebuchet MS"/>
                <a:cs typeface="Trebuchet MS"/>
              </a:rPr>
              <a:t>.</a:t>
            </a:r>
            <a:endParaRPr sz="20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788" y="1676400"/>
            <a:ext cx="2700427" cy="644407"/>
          </a:xfrm>
          <a:prstGeom prst="rect">
            <a:avLst/>
          </a:prstGeom>
        </p:spPr>
        <p:txBody>
          <a:bodyPr vert="horz" wrap="square" lIns="0" tIns="13335" rIns="0" bIns="0" rtlCol="0">
            <a:spAutoFit/>
          </a:bodyPr>
          <a:lstStyle/>
          <a:p>
            <a:pPr marL="12700">
              <a:lnSpc>
                <a:spcPct val="100000"/>
              </a:lnSpc>
              <a:spcBef>
                <a:spcPts val="105"/>
              </a:spcBef>
            </a:pPr>
            <a:r>
              <a:rPr spc="-190" dirty="0" err="1">
                <a:solidFill>
                  <a:srgbClr val="FF0000"/>
                </a:solidFill>
                <a:latin typeface="Trebuchet MS" pitchFamily="34" charset="0"/>
              </a:rPr>
              <a:t>Öneriler</a:t>
            </a:r>
            <a:endParaRPr spc="-190" dirty="0">
              <a:solidFill>
                <a:srgbClr val="FF0000"/>
              </a:solidFill>
              <a:latin typeface="Trebuchet MS" pitchFamily="34" charset="0"/>
            </a:endParaRPr>
          </a:p>
        </p:txBody>
      </p:sp>
      <p:sp>
        <p:nvSpPr>
          <p:cNvPr id="6" name="object 6"/>
          <p:cNvSpPr/>
          <p:nvPr/>
        </p:nvSpPr>
        <p:spPr>
          <a:xfrm>
            <a:off x="877061" y="2535173"/>
            <a:ext cx="3347085" cy="0"/>
          </a:xfrm>
          <a:custGeom>
            <a:avLst/>
            <a:gdLst/>
            <a:ahLst/>
            <a:cxnLst/>
            <a:rect l="l" t="t" r="r" b="b"/>
            <a:pathLst>
              <a:path w="3347085">
                <a:moveTo>
                  <a:pt x="0" y="0"/>
                </a:moveTo>
                <a:lnTo>
                  <a:pt x="3346704" y="0"/>
                </a:lnTo>
              </a:path>
            </a:pathLst>
          </a:custGeom>
          <a:ln w="19050">
            <a:solidFill>
              <a:srgbClr val="9F2B92"/>
            </a:solidFill>
          </a:ln>
        </p:spPr>
        <p:txBody>
          <a:bodyPr wrap="square" lIns="0" tIns="0" rIns="0" bIns="0" rtlCol="0"/>
          <a:lstStyle/>
          <a:p>
            <a:endParaRPr/>
          </a:p>
        </p:txBody>
      </p:sp>
      <p:sp>
        <p:nvSpPr>
          <p:cNvPr id="7" name="object 7"/>
          <p:cNvSpPr/>
          <p:nvPr/>
        </p:nvSpPr>
        <p:spPr>
          <a:xfrm>
            <a:off x="877061" y="3684270"/>
            <a:ext cx="3347085" cy="0"/>
          </a:xfrm>
          <a:custGeom>
            <a:avLst/>
            <a:gdLst/>
            <a:ahLst/>
            <a:cxnLst/>
            <a:rect l="l" t="t" r="r" b="b"/>
            <a:pathLst>
              <a:path w="3347085">
                <a:moveTo>
                  <a:pt x="0" y="0"/>
                </a:moveTo>
                <a:lnTo>
                  <a:pt x="3346704" y="0"/>
                </a:lnTo>
              </a:path>
            </a:pathLst>
          </a:custGeom>
          <a:ln w="19050">
            <a:solidFill>
              <a:srgbClr val="2C70A3"/>
            </a:solidFill>
          </a:ln>
        </p:spPr>
        <p:txBody>
          <a:bodyPr wrap="square" lIns="0" tIns="0" rIns="0" bIns="0" rtlCol="0"/>
          <a:lstStyle/>
          <a:p>
            <a:endParaRPr/>
          </a:p>
        </p:txBody>
      </p:sp>
      <p:sp>
        <p:nvSpPr>
          <p:cNvPr id="8" name="object 8"/>
          <p:cNvSpPr/>
          <p:nvPr/>
        </p:nvSpPr>
        <p:spPr>
          <a:xfrm>
            <a:off x="877061" y="4831841"/>
            <a:ext cx="3347085" cy="0"/>
          </a:xfrm>
          <a:custGeom>
            <a:avLst/>
            <a:gdLst/>
            <a:ahLst/>
            <a:cxnLst/>
            <a:rect l="l" t="t" r="r" b="b"/>
            <a:pathLst>
              <a:path w="3347085">
                <a:moveTo>
                  <a:pt x="0" y="0"/>
                </a:moveTo>
                <a:lnTo>
                  <a:pt x="3346704" y="0"/>
                </a:lnTo>
              </a:path>
            </a:pathLst>
          </a:custGeom>
          <a:ln w="19050">
            <a:solidFill>
              <a:srgbClr val="4EA72D"/>
            </a:solidFill>
          </a:ln>
        </p:spPr>
        <p:txBody>
          <a:bodyPr wrap="square" lIns="0" tIns="0" rIns="0" bIns="0" rtlCol="0"/>
          <a:lstStyle/>
          <a:p>
            <a:endParaRPr/>
          </a:p>
        </p:txBody>
      </p:sp>
      <p:sp>
        <p:nvSpPr>
          <p:cNvPr id="9" name="object 9"/>
          <p:cNvSpPr txBox="1"/>
          <p:nvPr/>
        </p:nvSpPr>
        <p:spPr>
          <a:xfrm>
            <a:off x="838200" y="2552191"/>
            <a:ext cx="5105400" cy="3666773"/>
          </a:xfrm>
          <a:prstGeom prst="rect">
            <a:avLst/>
          </a:prstGeom>
        </p:spPr>
        <p:txBody>
          <a:bodyPr vert="horz" wrap="square" lIns="0" tIns="36195" rIns="0" bIns="0" rtlCol="0">
            <a:spAutoFit/>
          </a:bodyPr>
          <a:lstStyle/>
          <a:p>
            <a:pPr marL="12700" marR="265430">
              <a:lnSpc>
                <a:spcPct val="91400"/>
              </a:lnSpc>
              <a:spcBef>
                <a:spcPts val="285"/>
              </a:spcBef>
            </a:pPr>
            <a:r>
              <a:rPr sz="2000" spc="-25" dirty="0">
                <a:latin typeface="+mj-lt"/>
                <a:cs typeface="Trebuchet MS"/>
              </a:rPr>
              <a:t>Seyahat</a:t>
            </a:r>
            <a:r>
              <a:rPr sz="2000" spc="-160" dirty="0">
                <a:latin typeface="+mj-lt"/>
                <a:cs typeface="Trebuchet MS"/>
              </a:rPr>
              <a:t> </a:t>
            </a:r>
            <a:r>
              <a:rPr sz="2000" dirty="0">
                <a:latin typeface="+mj-lt"/>
                <a:cs typeface="Trebuchet MS"/>
              </a:rPr>
              <a:t>öncesi</a:t>
            </a:r>
            <a:r>
              <a:rPr sz="2000" spc="-145" dirty="0">
                <a:latin typeface="+mj-lt"/>
                <a:cs typeface="Trebuchet MS"/>
              </a:rPr>
              <a:t> </a:t>
            </a:r>
            <a:r>
              <a:rPr sz="2000" spc="-70" dirty="0">
                <a:latin typeface="+mj-lt"/>
                <a:cs typeface="Trebuchet MS"/>
              </a:rPr>
              <a:t>ve</a:t>
            </a:r>
            <a:r>
              <a:rPr sz="2000" spc="-135" dirty="0">
                <a:latin typeface="+mj-lt"/>
                <a:cs typeface="Trebuchet MS"/>
              </a:rPr>
              <a:t> </a:t>
            </a:r>
            <a:r>
              <a:rPr sz="2000" spc="-10" dirty="0">
                <a:latin typeface="+mj-lt"/>
                <a:cs typeface="Trebuchet MS"/>
              </a:rPr>
              <a:t>seyahat </a:t>
            </a:r>
            <a:r>
              <a:rPr sz="2000" dirty="0">
                <a:latin typeface="+mj-lt"/>
                <a:cs typeface="Trebuchet MS"/>
              </a:rPr>
              <a:t>esnasında</a:t>
            </a:r>
            <a:r>
              <a:rPr sz="2000" spc="-125" dirty="0">
                <a:latin typeface="+mj-lt"/>
                <a:cs typeface="Trebuchet MS"/>
              </a:rPr>
              <a:t> </a:t>
            </a:r>
            <a:r>
              <a:rPr sz="2000" spc="-35" dirty="0">
                <a:latin typeface="+mj-lt"/>
                <a:cs typeface="Trebuchet MS"/>
              </a:rPr>
              <a:t>mutlaka</a:t>
            </a:r>
            <a:r>
              <a:rPr sz="2000" spc="-90" dirty="0">
                <a:latin typeface="+mj-lt"/>
                <a:cs typeface="Trebuchet MS"/>
              </a:rPr>
              <a:t> </a:t>
            </a:r>
            <a:r>
              <a:rPr sz="2000" spc="-30" dirty="0">
                <a:latin typeface="+mj-lt"/>
                <a:cs typeface="Trebuchet MS"/>
              </a:rPr>
              <a:t>kan</a:t>
            </a:r>
            <a:r>
              <a:rPr sz="2000" spc="-100" dirty="0">
                <a:latin typeface="+mj-lt"/>
                <a:cs typeface="Trebuchet MS"/>
              </a:rPr>
              <a:t> </a:t>
            </a:r>
            <a:r>
              <a:rPr sz="2000" spc="-25" dirty="0" err="1">
                <a:latin typeface="+mj-lt"/>
                <a:cs typeface="Trebuchet MS"/>
              </a:rPr>
              <a:t>şekeri</a:t>
            </a:r>
            <a:r>
              <a:rPr sz="2000" spc="-25" dirty="0">
                <a:latin typeface="+mj-lt"/>
                <a:cs typeface="Trebuchet MS"/>
              </a:rPr>
              <a:t> </a:t>
            </a:r>
            <a:r>
              <a:rPr sz="2000" spc="-10" dirty="0" err="1">
                <a:latin typeface="+mj-lt"/>
                <a:cs typeface="Trebuchet MS"/>
              </a:rPr>
              <a:t>bakı</a:t>
            </a:r>
            <a:r>
              <a:rPr lang="tr-TR" sz="2000" spc="-10" dirty="0" err="1">
                <a:latin typeface="+mj-lt"/>
                <a:cs typeface="Trebuchet MS"/>
              </a:rPr>
              <a:t>nız</a:t>
            </a:r>
            <a:r>
              <a:rPr sz="2000" spc="-10" dirty="0">
                <a:latin typeface="+mj-lt"/>
                <a:cs typeface="Trebuchet MS"/>
              </a:rPr>
              <a:t>.</a:t>
            </a:r>
            <a:endParaRPr sz="2000" dirty="0">
              <a:latin typeface="+mj-lt"/>
              <a:cs typeface="Trebuchet MS"/>
            </a:endParaRPr>
          </a:p>
          <a:p>
            <a:pPr marL="12700">
              <a:lnSpc>
                <a:spcPts val="2065"/>
              </a:lnSpc>
            </a:pPr>
            <a:endParaRPr lang="tr-TR" sz="2000" spc="-35" dirty="0">
              <a:latin typeface="+mj-lt"/>
              <a:cs typeface="Trebuchet MS"/>
            </a:endParaRPr>
          </a:p>
          <a:p>
            <a:pPr marL="12700">
              <a:lnSpc>
                <a:spcPts val="2065"/>
              </a:lnSpc>
            </a:pPr>
            <a:endParaRPr lang="tr-TR" sz="2000" spc="-35" dirty="0">
              <a:latin typeface="+mj-lt"/>
              <a:cs typeface="Trebuchet MS"/>
            </a:endParaRPr>
          </a:p>
          <a:p>
            <a:pPr marL="12700">
              <a:lnSpc>
                <a:spcPts val="2065"/>
              </a:lnSpc>
            </a:pPr>
            <a:endParaRPr lang="tr-TR" sz="2000" spc="-35" dirty="0">
              <a:latin typeface="+mj-lt"/>
              <a:cs typeface="Trebuchet MS"/>
            </a:endParaRPr>
          </a:p>
          <a:p>
            <a:pPr marL="12700">
              <a:lnSpc>
                <a:spcPts val="2065"/>
              </a:lnSpc>
            </a:pPr>
            <a:r>
              <a:rPr sz="2000" spc="-35" dirty="0" err="1">
                <a:latin typeface="+mj-lt"/>
                <a:cs typeface="Trebuchet MS"/>
              </a:rPr>
              <a:t>Şeker</a:t>
            </a:r>
            <a:r>
              <a:rPr sz="2000" spc="-125" dirty="0">
                <a:latin typeface="+mj-lt"/>
                <a:cs typeface="Trebuchet MS"/>
              </a:rPr>
              <a:t> </a:t>
            </a:r>
            <a:r>
              <a:rPr sz="2000" dirty="0">
                <a:latin typeface="+mj-lt"/>
                <a:cs typeface="Trebuchet MS"/>
              </a:rPr>
              <a:t>ölçümü</a:t>
            </a:r>
            <a:r>
              <a:rPr sz="2000" spc="-125" dirty="0">
                <a:latin typeface="+mj-lt"/>
                <a:cs typeface="Trebuchet MS"/>
              </a:rPr>
              <a:t> </a:t>
            </a:r>
            <a:r>
              <a:rPr sz="2000" dirty="0">
                <a:latin typeface="+mj-lt"/>
                <a:cs typeface="Trebuchet MS"/>
              </a:rPr>
              <a:t>sayesinde</a:t>
            </a:r>
            <a:r>
              <a:rPr sz="2000" spc="-160" dirty="0">
                <a:latin typeface="+mj-lt"/>
                <a:cs typeface="Trebuchet MS"/>
              </a:rPr>
              <a:t> </a:t>
            </a:r>
            <a:r>
              <a:rPr sz="2000" spc="-25" dirty="0">
                <a:latin typeface="+mj-lt"/>
                <a:cs typeface="Trebuchet MS"/>
              </a:rPr>
              <a:t>diyabet</a:t>
            </a:r>
            <a:endParaRPr sz="2000" dirty="0">
              <a:latin typeface="+mj-lt"/>
              <a:cs typeface="Trebuchet MS"/>
            </a:endParaRPr>
          </a:p>
          <a:p>
            <a:pPr marL="12700">
              <a:lnSpc>
                <a:spcPts val="2065"/>
              </a:lnSpc>
            </a:pPr>
            <a:r>
              <a:rPr sz="2000" spc="-55" dirty="0">
                <a:latin typeface="+mj-lt"/>
                <a:cs typeface="Trebuchet MS"/>
              </a:rPr>
              <a:t>kontrolü</a:t>
            </a:r>
            <a:r>
              <a:rPr sz="2000" spc="-105" dirty="0">
                <a:latin typeface="+mj-lt"/>
                <a:cs typeface="Trebuchet MS"/>
              </a:rPr>
              <a:t> </a:t>
            </a:r>
            <a:r>
              <a:rPr sz="2000" spc="-10" dirty="0">
                <a:latin typeface="+mj-lt"/>
                <a:cs typeface="Trebuchet MS"/>
              </a:rPr>
              <a:t>sağlanabilir.</a:t>
            </a:r>
            <a:endParaRPr sz="2000" dirty="0">
              <a:latin typeface="+mj-lt"/>
              <a:cs typeface="Trebuchet MS"/>
            </a:endParaRPr>
          </a:p>
          <a:p>
            <a:pPr>
              <a:lnSpc>
                <a:spcPct val="100000"/>
              </a:lnSpc>
            </a:pPr>
            <a:endParaRPr sz="2000" dirty="0">
              <a:latin typeface="+mj-lt"/>
              <a:cs typeface="Trebuchet MS"/>
            </a:endParaRPr>
          </a:p>
          <a:p>
            <a:pPr marL="12700" marR="138430">
              <a:lnSpc>
                <a:spcPct val="91500"/>
              </a:lnSpc>
            </a:pPr>
            <a:endParaRPr lang="tr-TR" sz="2000" spc="-25" dirty="0">
              <a:latin typeface="+mj-lt"/>
              <a:cs typeface="Trebuchet MS"/>
            </a:endParaRPr>
          </a:p>
          <a:p>
            <a:pPr marL="12700" marR="138430">
              <a:lnSpc>
                <a:spcPct val="91500"/>
              </a:lnSpc>
            </a:pPr>
            <a:endParaRPr lang="tr-TR" sz="2000" spc="-25" dirty="0">
              <a:latin typeface="+mj-lt"/>
              <a:cs typeface="Trebuchet MS"/>
            </a:endParaRPr>
          </a:p>
          <a:p>
            <a:pPr marL="12700" marR="138430">
              <a:lnSpc>
                <a:spcPct val="91500"/>
              </a:lnSpc>
            </a:pPr>
            <a:r>
              <a:rPr sz="2000" spc="-25" dirty="0" err="1">
                <a:latin typeface="+mj-lt"/>
                <a:cs typeface="Trebuchet MS"/>
              </a:rPr>
              <a:t>Seyahat</a:t>
            </a:r>
            <a:r>
              <a:rPr sz="2000" spc="-125" dirty="0">
                <a:latin typeface="+mj-lt"/>
                <a:cs typeface="Trebuchet MS"/>
              </a:rPr>
              <a:t> </a:t>
            </a:r>
            <a:r>
              <a:rPr sz="2000" dirty="0">
                <a:latin typeface="+mj-lt"/>
                <a:cs typeface="Trebuchet MS"/>
              </a:rPr>
              <a:t>esnasında</a:t>
            </a:r>
            <a:r>
              <a:rPr sz="2000" spc="-110" dirty="0">
                <a:latin typeface="+mj-lt"/>
                <a:cs typeface="Trebuchet MS"/>
              </a:rPr>
              <a:t> </a:t>
            </a:r>
            <a:r>
              <a:rPr sz="2000" spc="-45" dirty="0">
                <a:latin typeface="+mj-lt"/>
                <a:cs typeface="Trebuchet MS"/>
              </a:rPr>
              <a:t>yemek</a:t>
            </a:r>
            <a:r>
              <a:rPr sz="2000" spc="-100" dirty="0">
                <a:latin typeface="+mj-lt"/>
                <a:cs typeface="Trebuchet MS"/>
              </a:rPr>
              <a:t> </a:t>
            </a:r>
            <a:r>
              <a:rPr sz="2000" spc="-25" dirty="0">
                <a:latin typeface="+mj-lt"/>
                <a:cs typeface="Trebuchet MS"/>
              </a:rPr>
              <a:t>ve </a:t>
            </a:r>
            <a:r>
              <a:rPr sz="2000" dirty="0">
                <a:latin typeface="+mj-lt"/>
                <a:cs typeface="Trebuchet MS"/>
              </a:rPr>
              <a:t>spor</a:t>
            </a:r>
            <a:r>
              <a:rPr sz="2000" spc="-120" dirty="0">
                <a:latin typeface="+mj-lt"/>
                <a:cs typeface="Trebuchet MS"/>
              </a:rPr>
              <a:t> </a:t>
            </a:r>
            <a:r>
              <a:rPr sz="2000" spc="-50" dirty="0">
                <a:latin typeface="+mj-lt"/>
                <a:cs typeface="Trebuchet MS"/>
              </a:rPr>
              <a:t>düzeniniz</a:t>
            </a:r>
            <a:r>
              <a:rPr sz="2000" spc="-135" dirty="0">
                <a:latin typeface="+mj-lt"/>
                <a:cs typeface="Trebuchet MS"/>
              </a:rPr>
              <a:t> </a:t>
            </a:r>
            <a:r>
              <a:rPr sz="2000" spc="-10" dirty="0">
                <a:latin typeface="+mj-lt"/>
                <a:cs typeface="Trebuchet MS"/>
              </a:rPr>
              <a:t>bozulacağından </a:t>
            </a:r>
            <a:r>
              <a:rPr sz="2000" spc="-30" dirty="0">
                <a:latin typeface="+mj-lt"/>
                <a:cs typeface="Trebuchet MS"/>
              </a:rPr>
              <a:t>kan</a:t>
            </a:r>
            <a:r>
              <a:rPr sz="2000" spc="-135" dirty="0">
                <a:latin typeface="+mj-lt"/>
                <a:cs typeface="Trebuchet MS"/>
              </a:rPr>
              <a:t> </a:t>
            </a:r>
            <a:r>
              <a:rPr sz="2000" spc="-45" dirty="0">
                <a:latin typeface="+mj-lt"/>
                <a:cs typeface="Trebuchet MS"/>
              </a:rPr>
              <a:t>şekeri</a:t>
            </a:r>
            <a:r>
              <a:rPr sz="2000" spc="-130" dirty="0">
                <a:latin typeface="+mj-lt"/>
                <a:cs typeface="Trebuchet MS"/>
              </a:rPr>
              <a:t> </a:t>
            </a:r>
            <a:r>
              <a:rPr sz="2000" dirty="0">
                <a:latin typeface="+mj-lt"/>
                <a:cs typeface="Trebuchet MS"/>
              </a:rPr>
              <a:t>ölçümü</a:t>
            </a:r>
            <a:r>
              <a:rPr sz="2000" spc="-140" dirty="0">
                <a:latin typeface="+mj-lt"/>
                <a:cs typeface="Trebuchet MS"/>
              </a:rPr>
              <a:t> </a:t>
            </a:r>
            <a:r>
              <a:rPr sz="2000" spc="-10" dirty="0">
                <a:latin typeface="+mj-lt"/>
                <a:cs typeface="Trebuchet MS"/>
              </a:rPr>
              <a:t>daha</a:t>
            </a:r>
            <a:r>
              <a:rPr sz="2000" spc="-150" dirty="0">
                <a:latin typeface="+mj-lt"/>
                <a:cs typeface="Trebuchet MS"/>
              </a:rPr>
              <a:t> </a:t>
            </a:r>
            <a:r>
              <a:rPr sz="2000" spc="-25" dirty="0">
                <a:latin typeface="+mj-lt"/>
                <a:cs typeface="Trebuchet MS"/>
              </a:rPr>
              <a:t>sık </a:t>
            </a:r>
            <a:r>
              <a:rPr sz="2000" spc="-10" dirty="0">
                <a:latin typeface="+mj-lt"/>
                <a:cs typeface="Trebuchet MS"/>
              </a:rPr>
              <a:t>yapılmalıdır.</a:t>
            </a:r>
            <a:endParaRPr sz="2000" dirty="0">
              <a:latin typeface="+mj-lt"/>
              <a:cs typeface="Trebuchet MS"/>
            </a:endParaRPr>
          </a:p>
        </p:txBody>
      </p:sp>
      <p:pic>
        <p:nvPicPr>
          <p:cNvPr id="9218" name="Picture 2" descr="What is Diabetes Mellitus? How do I treat it? | Patient Resources"/>
          <p:cNvPicPr>
            <a:picLocks noChangeAspect="1" noChangeArrowheads="1"/>
          </p:cNvPicPr>
          <p:nvPr/>
        </p:nvPicPr>
        <p:blipFill>
          <a:blip r:embed="rId2" cstate="print"/>
          <a:srcRect/>
          <a:stretch>
            <a:fillRect/>
          </a:stretch>
        </p:blipFill>
        <p:spPr bwMode="auto">
          <a:xfrm>
            <a:off x="6096000" y="1905000"/>
            <a:ext cx="5105400" cy="38499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İçerik Yer Tutucusu"/>
          <p:cNvSpPr>
            <a:spLocks noGrp="1"/>
          </p:cNvSpPr>
          <p:nvPr>
            <p:ph idx="1"/>
          </p:nvPr>
        </p:nvSpPr>
        <p:spPr>
          <a:xfrm>
            <a:off x="609600" y="1143000"/>
            <a:ext cx="10972800" cy="5486400"/>
          </a:xfrm>
        </p:spPr>
        <p:txBody>
          <a:bodyPr>
            <a:noAutofit/>
          </a:bodyPr>
          <a:lstStyle/>
          <a:p>
            <a:r>
              <a:rPr lang="tr-TR" sz="2400" dirty="0">
                <a:latin typeface="Trebuchet MS" pitchFamily="34" charset="0"/>
              </a:rPr>
              <a:t>Uzun bir seyahate çıkacaksanız ve insülin alıyorsanız sağlık uzmanınıza gitmeniz ve eksik ya da bitmek üzere olan ilaçlar hakkında bilgi vermeniz önemlidir. </a:t>
            </a:r>
          </a:p>
          <a:p>
            <a:r>
              <a:rPr lang="tr-TR" sz="2400" dirty="0">
                <a:latin typeface="Trebuchet MS" pitchFamily="34" charset="0"/>
              </a:rPr>
              <a:t>İlaçlarınızı koymak için bir insülin taşıma çantası edinin. Özellikle sıcak havalarda ilaçları korumak için bu çantaları kullanmak önemlidir. Çantanın dış ceplerine insülin koymayınız. </a:t>
            </a:r>
          </a:p>
          <a:p>
            <a:r>
              <a:rPr lang="tr-TR" sz="2400" dirty="0">
                <a:latin typeface="Trebuchet MS" pitchFamily="34" charset="0"/>
              </a:rPr>
              <a:t>Araba ile seyahatlerde insülini bagajda ya da torpido gözünde bırakmayınız. </a:t>
            </a:r>
          </a:p>
          <a:p>
            <a:r>
              <a:rPr lang="tr-TR" sz="2400" dirty="0">
                <a:latin typeface="Trebuchet MS" pitchFamily="34" charset="0"/>
              </a:rPr>
              <a:t>İlaçlarınızı valizde değil yanınızda taşıyın. Valizler uçağa ya da otobüs bagajına verildiğinde ilaçlardan ya da glukometre cihazından uzak kalmak, sakıncalı sonuçlar doğurabilir. İlaçlar bagajda yüksek ısıya yada soğuğa maruz kalabilir ve ilacın bozulduğu anlaşılmayabilir. </a:t>
            </a:r>
          </a:p>
          <a:p>
            <a:r>
              <a:rPr lang="tr-TR" sz="2400" dirty="0">
                <a:latin typeface="Trebuchet MS" pitchFamily="34" charset="0"/>
              </a:rPr>
              <a:t>İnsülini saatinde ve doğru miktarda almak çok önemlidir. İnsülin saati için alarm kurulabilinir. </a:t>
            </a:r>
          </a:p>
          <a:p>
            <a:r>
              <a:rPr lang="tr-TR" sz="2400" dirty="0">
                <a:latin typeface="Trebuchet MS" pitchFamily="34" charset="0"/>
              </a:rPr>
              <a:t>İnsülin havaalanlarındaki X-ray cihazlarından etkilenmez.</a:t>
            </a:r>
          </a:p>
        </p:txBody>
      </p:sp>
      <p:sp>
        <p:nvSpPr>
          <p:cNvPr id="2" name="object 2"/>
          <p:cNvSpPr txBox="1">
            <a:spLocks noGrp="1"/>
          </p:cNvSpPr>
          <p:nvPr>
            <p:ph type="title"/>
          </p:nvPr>
        </p:nvSpPr>
        <p:spPr>
          <a:xfrm>
            <a:off x="533400" y="533400"/>
            <a:ext cx="10972800" cy="443070"/>
          </a:xfrm>
          <a:prstGeom prst="rect">
            <a:avLst/>
          </a:prstGeom>
        </p:spPr>
        <p:txBody>
          <a:bodyPr vert="horz" wrap="square" lIns="0" tIns="12065" rIns="0" bIns="0" rtlCol="0">
            <a:spAutoFit/>
          </a:bodyPr>
          <a:lstStyle/>
          <a:p>
            <a:pPr marL="12700">
              <a:lnSpc>
                <a:spcPct val="100000"/>
              </a:lnSpc>
              <a:spcBef>
                <a:spcPts val="95"/>
              </a:spcBef>
            </a:pPr>
            <a:r>
              <a:rPr sz="2800" b="1" spc="-100" dirty="0">
                <a:solidFill>
                  <a:srgbClr val="FF0000"/>
                </a:solidFill>
                <a:latin typeface="Trebuchet MS" pitchFamily="34" charset="0"/>
                <a:cs typeface="Trebuchet MS"/>
              </a:rPr>
              <a:t>İnsülin</a:t>
            </a:r>
            <a:r>
              <a:rPr sz="2800" b="1" spc="-245" dirty="0">
                <a:solidFill>
                  <a:srgbClr val="FF0000"/>
                </a:solidFill>
                <a:latin typeface="Trebuchet MS" pitchFamily="34" charset="0"/>
                <a:cs typeface="Trebuchet MS"/>
              </a:rPr>
              <a:t> </a:t>
            </a:r>
            <a:r>
              <a:rPr sz="2800" b="1" spc="-25" dirty="0">
                <a:solidFill>
                  <a:srgbClr val="FF0000"/>
                </a:solidFill>
                <a:latin typeface="Trebuchet MS" pitchFamily="34" charset="0"/>
                <a:cs typeface="Trebuchet MS"/>
              </a:rPr>
              <a:t>Alan</a:t>
            </a:r>
            <a:r>
              <a:rPr sz="2800" b="1" spc="-250" dirty="0">
                <a:solidFill>
                  <a:srgbClr val="FF0000"/>
                </a:solidFill>
                <a:latin typeface="Trebuchet MS" pitchFamily="34" charset="0"/>
                <a:cs typeface="Trebuchet MS"/>
              </a:rPr>
              <a:t> </a:t>
            </a:r>
            <a:r>
              <a:rPr sz="2800" b="1" spc="-145" dirty="0" err="1">
                <a:solidFill>
                  <a:srgbClr val="FF0000"/>
                </a:solidFill>
                <a:latin typeface="Trebuchet MS" pitchFamily="34" charset="0"/>
                <a:cs typeface="Trebuchet MS"/>
              </a:rPr>
              <a:t>Diyabetliler</a:t>
            </a:r>
            <a:endParaRPr sz="2800" dirty="0">
              <a:solidFill>
                <a:srgbClr val="FF0000"/>
              </a:solidFill>
              <a:latin typeface="Trebuchet MS" pitchFamily="34" charset="0"/>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0E9ED4"/>
          </a:solidFill>
        </p:spPr>
        <p:txBody>
          <a:bodyPr wrap="square" lIns="0" tIns="0" rIns="0" bIns="0" rtlCol="0"/>
          <a:lstStyle/>
          <a:p>
            <a:endParaRPr/>
          </a:p>
        </p:txBody>
      </p:sp>
      <p:sp>
        <p:nvSpPr>
          <p:cNvPr id="4" name="object 4"/>
          <p:cNvSpPr/>
          <p:nvPr/>
        </p:nvSpPr>
        <p:spPr>
          <a:xfrm>
            <a:off x="9067800" y="381000"/>
            <a:ext cx="2225040" cy="1494155"/>
          </a:xfrm>
          <a:custGeom>
            <a:avLst/>
            <a:gdLst/>
            <a:ahLst/>
            <a:cxnLst/>
            <a:rect l="l" t="t" r="r" b="b"/>
            <a:pathLst>
              <a:path w="2225040" h="1494155">
                <a:moveTo>
                  <a:pt x="0" y="191274"/>
                </a:moveTo>
                <a:lnTo>
                  <a:pt x="42528" y="168284"/>
                </a:lnTo>
                <a:lnTo>
                  <a:pt x="85466" y="146808"/>
                </a:lnTo>
                <a:lnTo>
                  <a:pt x="128782" y="126835"/>
                </a:lnTo>
                <a:lnTo>
                  <a:pt x="172444" y="108357"/>
                </a:lnTo>
                <a:lnTo>
                  <a:pt x="216420" y="91365"/>
                </a:lnTo>
                <a:lnTo>
                  <a:pt x="260680" y="75850"/>
                </a:lnTo>
                <a:lnTo>
                  <a:pt x="305191" y="61804"/>
                </a:lnTo>
                <a:lnTo>
                  <a:pt x="349922" y="49217"/>
                </a:lnTo>
                <a:lnTo>
                  <a:pt x="394841" y="38081"/>
                </a:lnTo>
                <a:lnTo>
                  <a:pt x="439917" y="28387"/>
                </a:lnTo>
                <a:lnTo>
                  <a:pt x="485119" y="20125"/>
                </a:lnTo>
                <a:lnTo>
                  <a:pt x="530414" y="13288"/>
                </a:lnTo>
                <a:lnTo>
                  <a:pt x="575771" y="7865"/>
                </a:lnTo>
                <a:lnTo>
                  <a:pt x="621158" y="3849"/>
                </a:lnTo>
                <a:lnTo>
                  <a:pt x="666544" y="1230"/>
                </a:lnTo>
                <a:lnTo>
                  <a:pt x="711898" y="0"/>
                </a:lnTo>
                <a:lnTo>
                  <a:pt x="757188" y="149"/>
                </a:lnTo>
                <a:lnTo>
                  <a:pt x="802381" y="1668"/>
                </a:lnTo>
                <a:lnTo>
                  <a:pt x="847448" y="4550"/>
                </a:lnTo>
                <a:lnTo>
                  <a:pt x="892355" y="8784"/>
                </a:lnTo>
                <a:lnTo>
                  <a:pt x="937072" y="14363"/>
                </a:lnTo>
                <a:lnTo>
                  <a:pt x="981567" y="21276"/>
                </a:lnTo>
                <a:lnTo>
                  <a:pt x="1025808" y="29516"/>
                </a:lnTo>
                <a:lnTo>
                  <a:pt x="1069764" y="39074"/>
                </a:lnTo>
                <a:lnTo>
                  <a:pt x="1113403" y="49940"/>
                </a:lnTo>
                <a:lnTo>
                  <a:pt x="1156694" y="62105"/>
                </a:lnTo>
                <a:lnTo>
                  <a:pt x="1199604" y="75561"/>
                </a:lnTo>
                <a:lnTo>
                  <a:pt x="1242104" y="90299"/>
                </a:lnTo>
                <a:lnTo>
                  <a:pt x="1284160" y="106310"/>
                </a:lnTo>
                <a:lnTo>
                  <a:pt x="1325741" y="123586"/>
                </a:lnTo>
                <a:lnTo>
                  <a:pt x="1366817" y="142116"/>
                </a:lnTo>
                <a:lnTo>
                  <a:pt x="1407354" y="161893"/>
                </a:lnTo>
                <a:lnTo>
                  <a:pt x="1447322" y="182907"/>
                </a:lnTo>
                <a:lnTo>
                  <a:pt x="1486690" y="205150"/>
                </a:lnTo>
                <a:lnTo>
                  <a:pt x="1525424" y="228613"/>
                </a:lnTo>
                <a:lnTo>
                  <a:pt x="1563495" y="253286"/>
                </a:lnTo>
                <a:lnTo>
                  <a:pt x="1600870" y="279161"/>
                </a:lnTo>
                <a:lnTo>
                  <a:pt x="1637518" y="306230"/>
                </a:lnTo>
                <a:lnTo>
                  <a:pt x="1673407" y="334482"/>
                </a:lnTo>
                <a:lnTo>
                  <a:pt x="1708505" y="363910"/>
                </a:lnTo>
                <a:lnTo>
                  <a:pt x="1742782" y="394505"/>
                </a:lnTo>
                <a:lnTo>
                  <a:pt x="1776205" y="426256"/>
                </a:lnTo>
                <a:lnTo>
                  <a:pt x="1808743" y="459157"/>
                </a:lnTo>
                <a:lnTo>
                  <a:pt x="1840365" y="493197"/>
                </a:lnTo>
                <a:lnTo>
                  <a:pt x="1871038" y="528368"/>
                </a:lnTo>
                <a:lnTo>
                  <a:pt x="1900731" y="564662"/>
                </a:lnTo>
                <a:lnTo>
                  <a:pt x="1929413" y="602068"/>
                </a:lnTo>
                <a:lnTo>
                  <a:pt x="1957052" y="640579"/>
                </a:lnTo>
                <a:lnTo>
                  <a:pt x="1983617" y="680185"/>
                </a:lnTo>
                <a:lnTo>
                  <a:pt x="2009076" y="720877"/>
                </a:lnTo>
                <a:lnTo>
                  <a:pt x="2033397" y="762647"/>
                </a:lnTo>
                <a:lnTo>
                  <a:pt x="2057670" y="807673"/>
                </a:lnTo>
                <a:lnTo>
                  <a:pt x="2080345" y="853414"/>
                </a:lnTo>
                <a:lnTo>
                  <a:pt x="2101409" y="899827"/>
                </a:lnTo>
                <a:lnTo>
                  <a:pt x="2120851" y="946871"/>
                </a:lnTo>
                <a:lnTo>
                  <a:pt x="2138661" y="994502"/>
                </a:lnTo>
                <a:lnTo>
                  <a:pt x="2154827" y="1042677"/>
                </a:lnTo>
                <a:lnTo>
                  <a:pt x="2169338" y="1091353"/>
                </a:lnTo>
                <a:lnTo>
                  <a:pt x="2182184" y="1140488"/>
                </a:lnTo>
                <a:lnTo>
                  <a:pt x="2193352" y="1190038"/>
                </a:lnTo>
                <a:lnTo>
                  <a:pt x="2202833" y="1239960"/>
                </a:lnTo>
                <a:lnTo>
                  <a:pt x="2210615" y="1290212"/>
                </a:lnTo>
                <a:lnTo>
                  <a:pt x="2216687" y="1340751"/>
                </a:lnTo>
                <a:lnTo>
                  <a:pt x="2221038" y="1391534"/>
                </a:lnTo>
                <a:lnTo>
                  <a:pt x="2223656" y="1442517"/>
                </a:lnTo>
                <a:lnTo>
                  <a:pt x="2224531" y="1493659"/>
                </a:lnTo>
              </a:path>
            </a:pathLst>
          </a:custGeom>
          <a:ln w="127000">
            <a:solidFill>
              <a:srgbClr val="0E9ED4"/>
            </a:solidFill>
            <a:prstDash val="dash"/>
          </a:ln>
        </p:spPr>
        <p:txBody>
          <a:bodyPr wrap="square" lIns="0" tIns="0" rIns="0" bIns="0" rtlCol="0"/>
          <a:lstStyle/>
          <a:p>
            <a:endParaRPr/>
          </a:p>
        </p:txBody>
      </p:sp>
      <p:pic>
        <p:nvPicPr>
          <p:cNvPr id="7170" name="Picture 2" descr="İnsülin Seyahat Çantası Soğutucu 2 Buz Paketli - Diyabetik Düzenleme  Malzemeleri için Seyahat Buz Paketi Yalıtımlı Soğutma Çantası Diyabet  Torbaları YOUSHARES (Gri) : Amazon.com.tr: Spor ve Outdoor"/>
          <p:cNvPicPr>
            <a:picLocks noChangeAspect="1" noChangeArrowheads="1"/>
          </p:cNvPicPr>
          <p:nvPr/>
        </p:nvPicPr>
        <p:blipFill>
          <a:blip r:embed="rId2" cstate="print"/>
          <a:srcRect/>
          <a:stretch>
            <a:fillRect/>
          </a:stretch>
        </p:blipFill>
        <p:spPr bwMode="auto">
          <a:xfrm>
            <a:off x="533400" y="609600"/>
            <a:ext cx="5019295" cy="5334000"/>
          </a:xfrm>
          <a:prstGeom prst="rect">
            <a:avLst/>
          </a:prstGeom>
          <a:noFill/>
        </p:spPr>
      </p:pic>
      <p:pic>
        <p:nvPicPr>
          <p:cNvPr id="7178" name="Picture 10" descr="BEST Diabetes Insulated Travel Bag in Llama- Buy Online from Sugar Medical"/>
          <p:cNvPicPr>
            <a:picLocks noChangeAspect="1" noChangeArrowheads="1"/>
          </p:cNvPicPr>
          <p:nvPr/>
        </p:nvPicPr>
        <p:blipFill>
          <a:blip r:embed="rId3" cstate="print"/>
          <a:srcRect/>
          <a:stretch>
            <a:fillRect/>
          </a:stretch>
        </p:blipFill>
        <p:spPr bwMode="auto">
          <a:xfrm>
            <a:off x="5867400" y="838200"/>
            <a:ext cx="4495800" cy="480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841" y="614552"/>
            <a:ext cx="11236325" cy="5922010"/>
            <a:chOff x="632841" y="614552"/>
            <a:chExt cx="11236325" cy="5922010"/>
          </a:xfrm>
        </p:grpSpPr>
        <p:sp>
          <p:nvSpPr>
            <p:cNvPr id="3" name="object 3"/>
            <p:cNvSpPr/>
            <p:nvPr/>
          </p:nvSpPr>
          <p:spPr>
            <a:xfrm>
              <a:off x="8577072" y="3336035"/>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0E9ED4"/>
            </a:solidFill>
          </p:spPr>
          <p:txBody>
            <a:bodyPr wrap="square" lIns="0" tIns="0" rIns="0" bIns="0" rtlCol="0"/>
            <a:lstStyle/>
            <a:p>
              <a:endParaRPr/>
            </a:p>
          </p:txBody>
        </p:sp>
        <p:sp>
          <p:nvSpPr>
            <p:cNvPr id="4" name="object 4"/>
            <p:cNvSpPr/>
            <p:nvPr/>
          </p:nvSpPr>
          <p:spPr>
            <a:xfrm>
              <a:off x="642366" y="624077"/>
              <a:ext cx="10906125" cy="5608320"/>
            </a:xfrm>
            <a:custGeom>
              <a:avLst/>
              <a:gdLst/>
              <a:ahLst/>
              <a:cxnLst/>
              <a:rect l="l" t="t" r="r" b="b"/>
              <a:pathLst>
                <a:path w="10906125" h="5608320">
                  <a:moveTo>
                    <a:pt x="0" y="5608320"/>
                  </a:moveTo>
                  <a:lnTo>
                    <a:pt x="10905744" y="5608320"/>
                  </a:lnTo>
                  <a:lnTo>
                    <a:pt x="10905744" y="0"/>
                  </a:lnTo>
                  <a:lnTo>
                    <a:pt x="0" y="0"/>
                  </a:lnTo>
                  <a:lnTo>
                    <a:pt x="0" y="5608320"/>
                  </a:lnTo>
                  <a:close/>
                </a:path>
              </a:pathLst>
            </a:custGeom>
            <a:ln w="1905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1364107" y="1531696"/>
            <a:ext cx="5798693" cy="543560"/>
          </a:xfrm>
          <a:prstGeom prst="rect">
            <a:avLst/>
          </a:prstGeom>
        </p:spPr>
        <p:txBody>
          <a:bodyPr vert="horz" wrap="square" lIns="0" tIns="12065" rIns="0" bIns="0" rtlCol="0">
            <a:spAutoFit/>
          </a:bodyPr>
          <a:lstStyle/>
          <a:p>
            <a:pPr marL="12700">
              <a:lnSpc>
                <a:spcPct val="100000"/>
              </a:lnSpc>
              <a:spcBef>
                <a:spcPts val="95"/>
              </a:spcBef>
            </a:pPr>
            <a:r>
              <a:rPr sz="3400" spc="-155" dirty="0">
                <a:solidFill>
                  <a:srgbClr val="FF0000"/>
                </a:solidFill>
                <a:latin typeface="Trebuchet MS" pitchFamily="34" charset="0"/>
              </a:rPr>
              <a:t>Cilt</a:t>
            </a:r>
            <a:r>
              <a:rPr sz="3400" spc="-355" dirty="0">
                <a:solidFill>
                  <a:srgbClr val="FF0000"/>
                </a:solidFill>
                <a:latin typeface="Trebuchet MS" pitchFamily="34" charset="0"/>
              </a:rPr>
              <a:t> </a:t>
            </a:r>
            <a:r>
              <a:rPr sz="3400" spc="-165" dirty="0">
                <a:solidFill>
                  <a:srgbClr val="FF0000"/>
                </a:solidFill>
                <a:latin typeface="Trebuchet MS" pitchFamily="34" charset="0"/>
              </a:rPr>
              <a:t>Bakımı</a:t>
            </a:r>
            <a:r>
              <a:rPr sz="3400" spc="-340" dirty="0">
                <a:solidFill>
                  <a:srgbClr val="FF0000"/>
                </a:solidFill>
                <a:latin typeface="Trebuchet MS" pitchFamily="34" charset="0"/>
              </a:rPr>
              <a:t> </a:t>
            </a:r>
            <a:r>
              <a:rPr sz="3400" spc="-225" dirty="0">
                <a:solidFill>
                  <a:srgbClr val="FF0000"/>
                </a:solidFill>
                <a:latin typeface="Trebuchet MS" pitchFamily="34" charset="0"/>
              </a:rPr>
              <a:t>ve</a:t>
            </a:r>
            <a:r>
              <a:rPr sz="3400" spc="-340" dirty="0">
                <a:solidFill>
                  <a:srgbClr val="FF0000"/>
                </a:solidFill>
                <a:latin typeface="Trebuchet MS" pitchFamily="34" charset="0"/>
              </a:rPr>
              <a:t> </a:t>
            </a:r>
            <a:r>
              <a:rPr sz="3400" spc="-114" dirty="0">
                <a:solidFill>
                  <a:srgbClr val="FF0000"/>
                </a:solidFill>
                <a:latin typeface="Trebuchet MS" pitchFamily="34" charset="0"/>
              </a:rPr>
              <a:t>Seyahat</a:t>
            </a:r>
            <a:endParaRPr sz="3400" dirty="0">
              <a:solidFill>
                <a:srgbClr val="FF0000"/>
              </a:solidFill>
              <a:latin typeface="Trebuchet MS" pitchFamily="34" charset="0"/>
            </a:endParaRPr>
          </a:p>
        </p:txBody>
      </p:sp>
      <p:sp>
        <p:nvSpPr>
          <p:cNvPr id="6" name="object 6"/>
          <p:cNvSpPr txBox="1"/>
          <p:nvPr/>
        </p:nvSpPr>
        <p:spPr>
          <a:xfrm>
            <a:off x="1371600" y="2209800"/>
            <a:ext cx="7833359" cy="4022896"/>
          </a:xfrm>
          <a:prstGeom prst="rect">
            <a:avLst/>
          </a:prstGeom>
        </p:spPr>
        <p:txBody>
          <a:bodyPr vert="horz" wrap="square" lIns="0" tIns="41910" rIns="0" bIns="0" rtlCol="0">
            <a:spAutoFit/>
          </a:bodyPr>
          <a:lstStyle/>
          <a:p>
            <a:pPr marL="12700" marR="462280">
              <a:lnSpc>
                <a:spcPct val="150000"/>
              </a:lnSpc>
              <a:spcBef>
                <a:spcPts val="330"/>
              </a:spcBef>
            </a:pPr>
            <a:r>
              <a:rPr sz="2400" spc="-40" dirty="0">
                <a:latin typeface="Trebuchet MS"/>
                <a:cs typeface="Trebuchet MS"/>
              </a:rPr>
              <a:t>Diyabetli</a:t>
            </a:r>
            <a:r>
              <a:rPr sz="2400" spc="-160" dirty="0">
                <a:latin typeface="Trebuchet MS"/>
                <a:cs typeface="Trebuchet MS"/>
              </a:rPr>
              <a:t> </a:t>
            </a:r>
            <a:r>
              <a:rPr sz="2400" spc="-30" dirty="0">
                <a:latin typeface="Trebuchet MS"/>
                <a:cs typeface="Trebuchet MS"/>
              </a:rPr>
              <a:t>için</a:t>
            </a:r>
            <a:r>
              <a:rPr sz="2400" spc="-140" dirty="0">
                <a:latin typeface="Trebuchet MS"/>
                <a:cs typeface="Trebuchet MS"/>
              </a:rPr>
              <a:t> </a:t>
            </a:r>
            <a:r>
              <a:rPr sz="2400" spc="-65" dirty="0">
                <a:latin typeface="Trebuchet MS"/>
                <a:cs typeface="Trebuchet MS"/>
              </a:rPr>
              <a:t>cilt</a:t>
            </a:r>
            <a:r>
              <a:rPr sz="2400" spc="-130" dirty="0">
                <a:latin typeface="Trebuchet MS"/>
                <a:cs typeface="Trebuchet MS"/>
              </a:rPr>
              <a:t> </a:t>
            </a:r>
            <a:r>
              <a:rPr sz="2400" spc="-35" dirty="0">
                <a:latin typeface="Trebuchet MS"/>
                <a:cs typeface="Trebuchet MS"/>
              </a:rPr>
              <a:t>bakımı</a:t>
            </a:r>
            <a:r>
              <a:rPr sz="2400" spc="-150" dirty="0">
                <a:latin typeface="Trebuchet MS"/>
                <a:cs typeface="Trebuchet MS"/>
              </a:rPr>
              <a:t> </a:t>
            </a:r>
            <a:r>
              <a:rPr sz="2400" dirty="0">
                <a:latin typeface="Trebuchet MS"/>
                <a:cs typeface="Trebuchet MS"/>
              </a:rPr>
              <a:t>çok</a:t>
            </a:r>
            <a:r>
              <a:rPr sz="2400" spc="-130" dirty="0">
                <a:latin typeface="Trebuchet MS"/>
                <a:cs typeface="Trebuchet MS"/>
              </a:rPr>
              <a:t> </a:t>
            </a:r>
            <a:r>
              <a:rPr sz="2400" spc="-65" dirty="0">
                <a:latin typeface="Trebuchet MS"/>
                <a:cs typeface="Trebuchet MS"/>
              </a:rPr>
              <a:t>önemlidir.</a:t>
            </a:r>
            <a:r>
              <a:rPr sz="2400" spc="-140" dirty="0">
                <a:latin typeface="Trebuchet MS"/>
                <a:cs typeface="Trebuchet MS"/>
              </a:rPr>
              <a:t> </a:t>
            </a:r>
            <a:r>
              <a:rPr sz="2400" dirty="0">
                <a:latin typeface="Trebuchet MS"/>
                <a:cs typeface="Trebuchet MS"/>
              </a:rPr>
              <a:t>Bu</a:t>
            </a:r>
            <a:r>
              <a:rPr sz="2400" spc="-110" dirty="0">
                <a:latin typeface="Trebuchet MS"/>
                <a:cs typeface="Trebuchet MS"/>
              </a:rPr>
              <a:t> </a:t>
            </a:r>
            <a:r>
              <a:rPr sz="2400" spc="-25" dirty="0">
                <a:latin typeface="Trebuchet MS"/>
                <a:cs typeface="Trebuchet MS"/>
              </a:rPr>
              <a:t>nedenle</a:t>
            </a:r>
            <a:r>
              <a:rPr sz="2400" spc="-120" dirty="0">
                <a:latin typeface="Trebuchet MS"/>
                <a:cs typeface="Trebuchet MS"/>
              </a:rPr>
              <a:t> </a:t>
            </a:r>
            <a:r>
              <a:rPr sz="2400" spc="-40" dirty="0">
                <a:latin typeface="Trebuchet MS"/>
                <a:cs typeface="Trebuchet MS"/>
              </a:rPr>
              <a:t>seyahatlerde</a:t>
            </a:r>
            <a:r>
              <a:rPr sz="2400" spc="-140" dirty="0">
                <a:latin typeface="Trebuchet MS"/>
                <a:cs typeface="Trebuchet MS"/>
              </a:rPr>
              <a:t> </a:t>
            </a:r>
            <a:r>
              <a:rPr sz="2400" spc="-60" dirty="0">
                <a:latin typeface="Trebuchet MS"/>
                <a:cs typeface="Trebuchet MS"/>
              </a:rPr>
              <a:t>dikkat</a:t>
            </a:r>
            <a:r>
              <a:rPr sz="2400" spc="-130" dirty="0">
                <a:latin typeface="Trebuchet MS"/>
                <a:cs typeface="Trebuchet MS"/>
              </a:rPr>
              <a:t> </a:t>
            </a:r>
            <a:r>
              <a:rPr sz="2400" spc="-10" dirty="0">
                <a:latin typeface="Trebuchet MS"/>
                <a:cs typeface="Trebuchet MS"/>
              </a:rPr>
              <a:t>edilmesi </a:t>
            </a:r>
            <a:r>
              <a:rPr sz="2400" spc="-60" dirty="0">
                <a:latin typeface="Trebuchet MS"/>
                <a:cs typeface="Trebuchet MS"/>
              </a:rPr>
              <a:t>gerekenler</a:t>
            </a:r>
            <a:r>
              <a:rPr sz="2400" spc="-120" dirty="0">
                <a:latin typeface="Trebuchet MS"/>
                <a:cs typeface="Trebuchet MS"/>
              </a:rPr>
              <a:t> </a:t>
            </a:r>
            <a:r>
              <a:rPr sz="2400" spc="-65" dirty="0">
                <a:latin typeface="Trebuchet MS"/>
                <a:cs typeface="Trebuchet MS"/>
              </a:rPr>
              <a:t>cilt</a:t>
            </a:r>
            <a:r>
              <a:rPr sz="2400" spc="-135" dirty="0">
                <a:latin typeface="Trebuchet MS"/>
                <a:cs typeface="Trebuchet MS"/>
              </a:rPr>
              <a:t> </a:t>
            </a:r>
            <a:r>
              <a:rPr sz="2400" spc="-35" dirty="0">
                <a:latin typeface="Trebuchet MS"/>
                <a:cs typeface="Trebuchet MS"/>
              </a:rPr>
              <a:t>bakımı</a:t>
            </a:r>
            <a:r>
              <a:rPr sz="2400" spc="-125" dirty="0">
                <a:latin typeface="Trebuchet MS"/>
                <a:cs typeface="Trebuchet MS"/>
              </a:rPr>
              <a:t> </a:t>
            </a:r>
            <a:r>
              <a:rPr sz="2400" dirty="0">
                <a:latin typeface="Trebuchet MS"/>
                <a:cs typeface="Trebuchet MS"/>
              </a:rPr>
              <a:t>konusunu</a:t>
            </a:r>
            <a:r>
              <a:rPr sz="2400" spc="-105" dirty="0">
                <a:latin typeface="Trebuchet MS"/>
                <a:cs typeface="Trebuchet MS"/>
              </a:rPr>
              <a:t> </a:t>
            </a:r>
            <a:r>
              <a:rPr sz="2400" dirty="0">
                <a:latin typeface="Trebuchet MS"/>
                <a:cs typeface="Trebuchet MS"/>
              </a:rPr>
              <a:t>da</a:t>
            </a:r>
            <a:r>
              <a:rPr sz="2400" spc="-95" dirty="0">
                <a:latin typeface="Trebuchet MS"/>
                <a:cs typeface="Trebuchet MS"/>
              </a:rPr>
              <a:t> </a:t>
            </a:r>
            <a:r>
              <a:rPr sz="2400" spc="-10" dirty="0">
                <a:latin typeface="Trebuchet MS"/>
                <a:cs typeface="Trebuchet MS"/>
              </a:rPr>
              <a:t>kapsar.</a:t>
            </a:r>
            <a:endParaRPr sz="2400" dirty="0">
              <a:latin typeface="Trebuchet MS"/>
              <a:cs typeface="Trebuchet MS"/>
            </a:endParaRPr>
          </a:p>
          <a:p>
            <a:pPr marL="240665" indent="-227965">
              <a:lnSpc>
                <a:spcPct val="150000"/>
              </a:lnSpc>
              <a:spcBef>
                <a:spcPts val="5"/>
              </a:spcBef>
              <a:buFont typeface="Wingdings"/>
              <a:buChar char=""/>
              <a:tabLst>
                <a:tab pos="240665" algn="l"/>
              </a:tabLst>
            </a:pPr>
            <a:r>
              <a:rPr sz="2400" spc="-35" dirty="0" err="1">
                <a:latin typeface="Trebuchet MS"/>
                <a:cs typeface="Trebuchet MS"/>
              </a:rPr>
              <a:t>Seyahatiniz</a:t>
            </a:r>
            <a:r>
              <a:rPr sz="2400" spc="-155" dirty="0">
                <a:latin typeface="Trebuchet MS"/>
                <a:cs typeface="Trebuchet MS"/>
              </a:rPr>
              <a:t> </a:t>
            </a:r>
            <a:r>
              <a:rPr sz="2400" dirty="0">
                <a:latin typeface="Trebuchet MS"/>
                <a:cs typeface="Trebuchet MS"/>
              </a:rPr>
              <a:t>boyunca</a:t>
            </a:r>
            <a:r>
              <a:rPr sz="2400" spc="-150" dirty="0">
                <a:latin typeface="Trebuchet MS"/>
                <a:cs typeface="Trebuchet MS"/>
              </a:rPr>
              <a:t> </a:t>
            </a:r>
            <a:r>
              <a:rPr sz="2400" dirty="0">
                <a:latin typeface="Trebuchet MS"/>
                <a:cs typeface="Trebuchet MS"/>
              </a:rPr>
              <a:t>çok</a:t>
            </a:r>
            <a:r>
              <a:rPr sz="2400" spc="-135" dirty="0">
                <a:latin typeface="Trebuchet MS"/>
                <a:cs typeface="Trebuchet MS"/>
              </a:rPr>
              <a:t> </a:t>
            </a:r>
            <a:r>
              <a:rPr sz="2400" spc="-20" dirty="0">
                <a:latin typeface="Trebuchet MS"/>
                <a:cs typeface="Trebuchet MS"/>
              </a:rPr>
              <a:t>yoğun</a:t>
            </a:r>
            <a:r>
              <a:rPr sz="2400" spc="-125" dirty="0">
                <a:latin typeface="Trebuchet MS"/>
                <a:cs typeface="Trebuchet MS"/>
              </a:rPr>
              <a:t> </a:t>
            </a:r>
            <a:r>
              <a:rPr sz="2400" dirty="0">
                <a:latin typeface="Trebuchet MS"/>
                <a:cs typeface="Trebuchet MS"/>
              </a:rPr>
              <a:t>güneşe</a:t>
            </a:r>
            <a:r>
              <a:rPr sz="2400" spc="-125" dirty="0">
                <a:latin typeface="Trebuchet MS"/>
                <a:cs typeface="Trebuchet MS"/>
              </a:rPr>
              <a:t> </a:t>
            </a:r>
            <a:r>
              <a:rPr sz="2400" spc="-30" dirty="0">
                <a:latin typeface="Trebuchet MS"/>
                <a:cs typeface="Trebuchet MS"/>
              </a:rPr>
              <a:t>maruz</a:t>
            </a:r>
            <a:r>
              <a:rPr sz="2400" spc="-130" dirty="0">
                <a:latin typeface="Trebuchet MS"/>
                <a:cs typeface="Trebuchet MS"/>
              </a:rPr>
              <a:t> </a:t>
            </a:r>
            <a:r>
              <a:rPr sz="2400" spc="-35" dirty="0">
                <a:latin typeface="Trebuchet MS"/>
                <a:cs typeface="Trebuchet MS"/>
              </a:rPr>
              <a:t>kalmaktan</a:t>
            </a:r>
            <a:r>
              <a:rPr sz="2400" spc="-135" dirty="0">
                <a:latin typeface="Trebuchet MS"/>
                <a:cs typeface="Trebuchet MS"/>
              </a:rPr>
              <a:t> </a:t>
            </a:r>
            <a:r>
              <a:rPr sz="2400" spc="-40" dirty="0">
                <a:latin typeface="Trebuchet MS"/>
                <a:cs typeface="Trebuchet MS"/>
              </a:rPr>
              <a:t>kaçının.</a:t>
            </a:r>
            <a:r>
              <a:rPr sz="2400" spc="-145" dirty="0">
                <a:latin typeface="Trebuchet MS"/>
                <a:cs typeface="Trebuchet MS"/>
              </a:rPr>
              <a:t> </a:t>
            </a:r>
            <a:r>
              <a:rPr sz="2400" spc="-35" dirty="0">
                <a:latin typeface="Trebuchet MS"/>
                <a:cs typeface="Trebuchet MS"/>
              </a:rPr>
              <a:t>Fazla</a:t>
            </a:r>
            <a:r>
              <a:rPr sz="2400" spc="-120" dirty="0">
                <a:latin typeface="Trebuchet MS"/>
                <a:cs typeface="Trebuchet MS"/>
              </a:rPr>
              <a:t> </a:t>
            </a:r>
            <a:r>
              <a:rPr sz="2400" spc="-20" dirty="0">
                <a:latin typeface="Trebuchet MS"/>
                <a:cs typeface="Trebuchet MS"/>
              </a:rPr>
              <a:t>güneş,</a:t>
            </a:r>
            <a:r>
              <a:rPr sz="2400" spc="-120" dirty="0">
                <a:latin typeface="Trebuchet MS"/>
                <a:cs typeface="Trebuchet MS"/>
              </a:rPr>
              <a:t> </a:t>
            </a:r>
            <a:r>
              <a:rPr sz="2400" spc="-20" dirty="0" err="1">
                <a:latin typeface="Trebuchet MS"/>
                <a:cs typeface="Trebuchet MS"/>
              </a:rPr>
              <a:t>cilt</a:t>
            </a:r>
            <a:r>
              <a:rPr lang="tr-TR" sz="2400" dirty="0">
                <a:latin typeface="Trebuchet MS"/>
                <a:cs typeface="Trebuchet MS"/>
              </a:rPr>
              <a:t> </a:t>
            </a:r>
            <a:r>
              <a:rPr sz="2400" spc="-45" dirty="0" err="1">
                <a:latin typeface="Trebuchet MS"/>
                <a:cs typeface="Trebuchet MS"/>
              </a:rPr>
              <a:t>problemlerine</a:t>
            </a:r>
            <a:r>
              <a:rPr sz="2400" spc="-120" dirty="0">
                <a:latin typeface="Trebuchet MS"/>
                <a:cs typeface="Trebuchet MS"/>
              </a:rPr>
              <a:t> </a:t>
            </a:r>
            <a:r>
              <a:rPr sz="2400" spc="-10" dirty="0">
                <a:latin typeface="Trebuchet MS"/>
                <a:cs typeface="Trebuchet MS"/>
              </a:rPr>
              <a:t>neden</a:t>
            </a:r>
            <a:r>
              <a:rPr sz="2400" spc="-105" dirty="0">
                <a:latin typeface="Trebuchet MS"/>
                <a:cs typeface="Trebuchet MS"/>
              </a:rPr>
              <a:t> </a:t>
            </a:r>
            <a:r>
              <a:rPr sz="2400" spc="-10" dirty="0">
                <a:latin typeface="Trebuchet MS"/>
                <a:cs typeface="Trebuchet MS"/>
              </a:rPr>
              <a:t>olabilir.</a:t>
            </a:r>
            <a:endParaRPr sz="2400" dirty="0">
              <a:latin typeface="Trebuchet MS"/>
              <a:cs typeface="Trebuchet MS"/>
            </a:endParaRPr>
          </a:p>
          <a:p>
            <a:pPr marL="240665" indent="-227965">
              <a:lnSpc>
                <a:spcPct val="150000"/>
              </a:lnSpc>
              <a:spcBef>
                <a:spcPts val="790"/>
              </a:spcBef>
              <a:buFont typeface="Wingdings"/>
              <a:buChar char=""/>
              <a:tabLst>
                <a:tab pos="240665" algn="l"/>
              </a:tabLst>
            </a:pPr>
            <a:r>
              <a:rPr sz="2400" dirty="0">
                <a:latin typeface="Trebuchet MS"/>
                <a:cs typeface="Trebuchet MS"/>
              </a:rPr>
              <a:t>Güneşten</a:t>
            </a:r>
            <a:r>
              <a:rPr sz="2400" spc="-120" dirty="0">
                <a:latin typeface="Trebuchet MS"/>
                <a:cs typeface="Trebuchet MS"/>
              </a:rPr>
              <a:t> </a:t>
            </a:r>
            <a:r>
              <a:rPr sz="2400" spc="-25" dirty="0">
                <a:latin typeface="Trebuchet MS"/>
                <a:cs typeface="Trebuchet MS"/>
              </a:rPr>
              <a:t>korunmak</a:t>
            </a:r>
            <a:r>
              <a:rPr sz="2400" spc="-135" dirty="0">
                <a:latin typeface="Trebuchet MS"/>
                <a:cs typeface="Trebuchet MS"/>
              </a:rPr>
              <a:t> </a:t>
            </a:r>
            <a:r>
              <a:rPr sz="2400" spc="-30" dirty="0">
                <a:latin typeface="Trebuchet MS"/>
                <a:cs typeface="Trebuchet MS"/>
              </a:rPr>
              <a:t>için</a:t>
            </a:r>
            <a:r>
              <a:rPr sz="2400" spc="-145" dirty="0">
                <a:latin typeface="Trebuchet MS"/>
                <a:cs typeface="Trebuchet MS"/>
              </a:rPr>
              <a:t> </a:t>
            </a:r>
            <a:r>
              <a:rPr sz="2400" spc="-45" dirty="0">
                <a:latin typeface="Trebuchet MS"/>
                <a:cs typeface="Trebuchet MS"/>
              </a:rPr>
              <a:t>yanınıza</a:t>
            </a:r>
            <a:r>
              <a:rPr sz="2400" spc="-130" dirty="0">
                <a:latin typeface="Trebuchet MS"/>
                <a:cs typeface="Trebuchet MS"/>
              </a:rPr>
              <a:t> </a:t>
            </a:r>
            <a:r>
              <a:rPr sz="2400" spc="-10" dirty="0">
                <a:latin typeface="Trebuchet MS"/>
                <a:cs typeface="Trebuchet MS"/>
              </a:rPr>
              <a:t>şapka,</a:t>
            </a:r>
            <a:r>
              <a:rPr sz="2400" spc="-125" dirty="0">
                <a:latin typeface="Trebuchet MS"/>
                <a:cs typeface="Trebuchet MS"/>
              </a:rPr>
              <a:t> </a:t>
            </a:r>
            <a:r>
              <a:rPr sz="2400" dirty="0">
                <a:latin typeface="Trebuchet MS"/>
                <a:cs typeface="Trebuchet MS"/>
              </a:rPr>
              <a:t>güneş</a:t>
            </a:r>
            <a:r>
              <a:rPr sz="2400" spc="-110" dirty="0">
                <a:latin typeface="Trebuchet MS"/>
                <a:cs typeface="Trebuchet MS"/>
              </a:rPr>
              <a:t> </a:t>
            </a:r>
            <a:r>
              <a:rPr sz="2400" spc="-25" dirty="0">
                <a:latin typeface="Trebuchet MS"/>
                <a:cs typeface="Trebuchet MS"/>
              </a:rPr>
              <a:t>koruyucu</a:t>
            </a:r>
            <a:r>
              <a:rPr sz="2400" spc="-145" dirty="0">
                <a:latin typeface="Trebuchet MS"/>
                <a:cs typeface="Trebuchet MS"/>
              </a:rPr>
              <a:t> </a:t>
            </a:r>
            <a:r>
              <a:rPr sz="2400" spc="-50" dirty="0">
                <a:latin typeface="Trebuchet MS"/>
                <a:cs typeface="Trebuchet MS"/>
              </a:rPr>
              <a:t>krem</a:t>
            </a:r>
            <a:r>
              <a:rPr sz="2400" spc="-155" dirty="0">
                <a:latin typeface="Trebuchet MS"/>
                <a:cs typeface="Trebuchet MS"/>
              </a:rPr>
              <a:t> </a:t>
            </a:r>
            <a:r>
              <a:rPr sz="2400" spc="-10" dirty="0">
                <a:latin typeface="Trebuchet MS"/>
                <a:cs typeface="Trebuchet MS"/>
              </a:rPr>
              <a:t>alın.</a:t>
            </a:r>
            <a:endParaRPr sz="2400" dirty="0">
              <a:latin typeface="Trebuchet MS"/>
              <a:cs typeface="Trebuchet MS"/>
            </a:endParaRPr>
          </a:p>
        </p:txBody>
      </p:sp>
      <p:pic>
        <p:nvPicPr>
          <p:cNvPr id="6146" name="Picture 2" descr="Diyabetin varlığını işaret eden 4 cilt problemi"/>
          <p:cNvPicPr>
            <a:picLocks noChangeAspect="1" noChangeArrowheads="1"/>
          </p:cNvPicPr>
          <p:nvPr/>
        </p:nvPicPr>
        <p:blipFill>
          <a:blip r:embed="rId2" cstate="print"/>
          <a:srcRect/>
          <a:stretch>
            <a:fillRect/>
          </a:stretch>
        </p:blipFill>
        <p:spPr bwMode="auto">
          <a:xfrm>
            <a:off x="8256114" y="609601"/>
            <a:ext cx="3318847" cy="22097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841" y="614552"/>
            <a:ext cx="11236325" cy="5922010"/>
            <a:chOff x="632841" y="614552"/>
            <a:chExt cx="11236325" cy="5922010"/>
          </a:xfrm>
        </p:grpSpPr>
        <p:sp>
          <p:nvSpPr>
            <p:cNvPr id="3" name="object 3"/>
            <p:cNvSpPr/>
            <p:nvPr/>
          </p:nvSpPr>
          <p:spPr>
            <a:xfrm>
              <a:off x="8577072" y="3336035"/>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0E9ED4"/>
            </a:solidFill>
          </p:spPr>
          <p:txBody>
            <a:bodyPr wrap="square" lIns="0" tIns="0" rIns="0" bIns="0" rtlCol="0"/>
            <a:lstStyle/>
            <a:p>
              <a:endParaRPr/>
            </a:p>
          </p:txBody>
        </p:sp>
        <p:sp>
          <p:nvSpPr>
            <p:cNvPr id="4" name="object 4"/>
            <p:cNvSpPr/>
            <p:nvPr/>
          </p:nvSpPr>
          <p:spPr>
            <a:xfrm>
              <a:off x="642366" y="624077"/>
              <a:ext cx="10906125" cy="5608320"/>
            </a:xfrm>
            <a:custGeom>
              <a:avLst/>
              <a:gdLst/>
              <a:ahLst/>
              <a:cxnLst/>
              <a:rect l="l" t="t" r="r" b="b"/>
              <a:pathLst>
                <a:path w="10906125" h="5608320">
                  <a:moveTo>
                    <a:pt x="0" y="5608320"/>
                  </a:moveTo>
                  <a:lnTo>
                    <a:pt x="10905744" y="5608320"/>
                  </a:lnTo>
                  <a:lnTo>
                    <a:pt x="10905744" y="0"/>
                  </a:lnTo>
                  <a:lnTo>
                    <a:pt x="0" y="0"/>
                  </a:lnTo>
                  <a:lnTo>
                    <a:pt x="0" y="5608320"/>
                  </a:lnTo>
                  <a:close/>
                </a:path>
              </a:pathLst>
            </a:custGeom>
            <a:ln w="1905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1219200" y="990600"/>
            <a:ext cx="5646293" cy="543560"/>
          </a:xfrm>
          <a:prstGeom prst="rect">
            <a:avLst/>
          </a:prstGeom>
        </p:spPr>
        <p:txBody>
          <a:bodyPr vert="horz" wrap="square" lIns="0" tIns="12065" rIns="0" bIns="0" rtlCol="0">
            <a:spAutoFit/>
          </a:bodyPr>
          <a:lstStyle/>
          <a:p>
            <a:pPr marL="12700">
              <a:lnSpc>
                <a:spcPct val="100000"/>
              </a:lnSpc>
              <a:spcBef>
                <a:spcPts val="95"/>
              </a:spcBef>
            </a:pPr>
            <a:r>
              <a:rPr sz="3400" spc="-155" dirty="0">
                <a:solidFill>
                  <a:srgbClr val="FF0000"/>
                </a:solidFill>
                <a:latin typeface="Trebuchet MS" pitchFamily="34" charset="0"/>
              </a:rPr>
              <a:t>Cilt</a:t>
            </a:r>
            <a:r>
              <a:rPr sz="3400" spc="-355" dirty="0">
                <a:solidFill>
                  <a:srgbClr val="FF0000"/>
                </a:solidFill>
                <a:latin typeface="Trebuchet MS" pitchFamily="34" charset="0"/>
              </a:rPr>
              <a:t> </a:t>
            </a:r>
            <a:r>
              <a:rPr sz="3400" spc="-165" dirty="0">
                <a:solidFill>
                  <a:srgbClr val="FF0000"/>
                </a:solidFill>
                <a:latin typeface="Trebuchet MS" pitchFamily="34" charset="0"/>
              </a:rPr>
              <a:t>Bakımı</a:t>
            </a:r>
            <a:r>
              <a:rPr sz="3400" spc="-340" dirty="0">
                <a:solidFill>
                  <a:srgbClr val="FF0000"/>
                </a:solidFill>
                <a:latin typeface="Trebuchet MS" pitchFamily="34" charset="0"/>
              </a:rPr>
              <a:t> </a:t>
            </a:r>
            <a:r>
              <a:rPr sz="3400" spc="-225" dirty="0">
                <a:solidFill>
                  <a:srgbClr val="FF0000"/>
                </a:solidFill>
                <a:latin typeface="Trebuchet MS" pitchFamily="34" charset="0"/>
              </a:rPr>
              <a:t>ve</a:t>
            </a:r>
            <a:r>
              <a:rPr sz="3400" spc="-340" dirty="0">
                <a:solidFill>
                  <a:srgbClr val="FF0000"/>
                </a:solidFill>
                <a:latin typeface="Trebuchet MS" pitchFamily="34" charset="0"/>
              </a:rPr>
              <a:t> </a:t>
            </a:r>
            <a:r>
              <a:rPr sz="3400" spc="-114" dirty="0">
                <a:solidFill>
                  <a:srgbClr val="FF0000"/>
                </a:solidFill>
                <a:latin typeface="Trebuchet MS" pitchFamily="34" charset="0"/>
              </a:rPr>
              <a:t>Seyahat</a:t>
            </a:r>
            <a:endParaRPr sz="3400" dirty="0">
              <a:solidFill>
                <a:srgbClr val="FF0000"/>
              </a:solidFill>
              <a:latin typeface="Trebuchet MS" pitchFamily="34" charset="0"/>
            </a:endParaRPr>
          </a:p>
        </p:txBody>
      </p:sp>
      <p:sp>
        <p:nvSpPr>
          <p:cNvPr id="6" name="object 6"/>
          <p:cNvSpPr txBox="1"/>
          <p:nvPr/>
        </p:nvSpPr>
        <p:spPr>
          <a:xfrm>
            <a:off x="990600" y="1524000"/>
            <a:ext cx="10317989" cy="4654479"/>
          </a:xfrm>
          <a:prstGeom prst="rect">
            <a:avLst/>
          </a:prstGeom>
        </p:spPr>
        <p:txBody>
          <a:bodyPr vert="horz" wrap="square" lIns="0" tIns="12065" rIns="0" bIns="0" rtlCol="0">
            <a:spAutoFit/>
          </a:bodyPr>
          <a:lstStyle/>
          <a:p>
            <a:pPr marL="240665" indent="-227965">
              <a:lnSpc>
                <a:spcPct val="150000"/>
              </a:lnSpc>
              <a:spcBef>
                <a:spcPts val="95"/>
              </a:spcBef>
              <a:buFont typeface="Wingdings"/>
              <a:buChar char=""/>
              <a:tabLst>
                <a:tab pos="240665" algn="l"/>
              </a:tabLst>
            </a:pPr>
            <a:r>
              <a:rPr lang="tr-TR" sz="2000" spc="-45" dirty="0">
                <a:latin typeface="Trebuchet MS" pitchFamily="34" charset="0"/>
                <a:cs typeface="Trebuchet MS"/>
              </a:rPr>
              <a:t> </a:t>
            </a:r>
            <a:r>
              <a:rPr sz="2000" spc="-45" dirty="0" err="1">
                <a:latin typeface="Trebuchet MS" pitchFamily="34" charset="0"/>
                <a:cs typeface="Trebuchet MS"/>
              </a:rPr>
              <a:t>Cildi</a:t>
            </a:r>
            <a:r>
              <a:rPr sz="2000" spc="-45" dirty="0">
                <a:latin typeface="Trebuchet MS" pitchFamily="34" charset="0"/>
                <a:cs typeface="Trebuchet MS"/>
              </a:rPr>
              <a:t>,</a:t>
            </a:r>
            <a:r>
              <a:rPr sz="2000" spc="-120" dirty="0">
                <a:latin typeface="Trebuchet MS" pitchFamily="34" charset="0"/>
                <a:cs typeface="Trebuchet MS"/>
              </a:rPr>
              <a:t> </a:t>
            </a:r>
            <a:r>
              <a:rPr sz="2000" spc="-65" dirty="0">
                <a:latin typeface="Trebuchet MS" pitchFamily="34" charset="0"/>
                <a:cs typeface="Trebuchet MS"/>
              </a:rPr>
              <a:t>özellikle</a:t>
            </a:r>
            <a:r>
              <a:rPr sz="2000" spc="-80" dirty="0">
                <a:latin typeface="Trebuchet MS" pitchFamily="34" charset="0"/>
                <a:cs typeface="Trebuchet MS"/>
              </a:rPr>
              <a:t> </a:t>
            </a:r>
            <a:r>
              <a:rPr sz="2000" dirty="0">
                <a:latin typeface="Trebuchet MS" pitchFamily="34" charset="0"/>
                <a:cs typeface="Trebuchet MS"/>
              </a:rPr>
              <a:t>duş</a:t>
            </a:r>
            <a:r>
              <a:rPr sz="2000" spc="-114" dirty="0">
                <a:latin typeface="Trebuchet MS" pitchFamily="34" charset="0"/>
                <a:cs typeface="Trebuchet MS"/>
              </a:rPr>
              <a:t> </a:t>
            </a:r>
            <a:r>
              <a:rPr sz="2000" dirty="0">
                <a:latin typeface="Trebuchet MS" pitchFamily="34" charset="0"/>
                <a:cs typeface="Trebuchet MS"/>
              </a:rPr>
              <a:t>sonrası</a:t>
            </a:r>
            <a:r>
              <a:rPr sz="2000" spc="-85" dirty="0">
                <a:latin typeface="Trebuchet MS" pitchFamily="34" charset="0"/>
                <a:cs typeface="Trebuchet MS"/>
              </a:rPr>
              <a:t> </a:t>
            </a:r>
            <a:r>
              <a:rPr sz="2000" spc="-45" dirty="0">
                <a:latin typeface="Trebuchet MS" pitchFamily="34" charset="0"/>
                <a:cs typeface="Trebuchet MS"/>
              </a:rPr>
              <a:t>nemlendirmek</a:t>
            </a:r>
            <a:r>
              <a:rPr sz="2000" spc="-70" dirty="0">
                <a:latin typeface="Trebuchet MS" pitchFamily="34" charset="0"/>
                <a:cs typeface="Trebuchet MS"/>
              </a:rPr>
              <a:t> </a:t>
            </a:r>
            <a:r>
              <a:rPr sz="2000" spc="-75" dirty="0">
                <a:latin typeface="Trebuchet MS" pitchFamily="34" charset="0"/>
                <a:cs typeface="Trebuchet MS"/>
              </a:rPr>
              <a:t>önemlidir.</a:t>
            </a:r>
            <a:r>
              <a:rPr sz="2000" spc="-105" dirty="0">
                <a:latin typeface="Trebuchet MS" pitchFamily="34" charset="0"/>
                <a:cs typeface="Trebuchet MS"/>
              </a:rPr>
              <a:t> </a:t>
            </a:r>
            <a:r>
              <a:rPr sz="2000" dirty="0">
                <a:latin typeface="Trebuchet MS" pitchFamily="34" charset="0"/>
                <a:cs typeface="Trebuchet MS"/>
              </a:rPr>
              <a:t>Bu</a:t>
            </a:r>
            <a:r>
              <a:rPr sz="2000" spc="-105" dirty="0">
                <a:latin typeface="Trebuchet MS" pitchFamily="34" charset="0"/>
                <a:cs typeface="Trebuchet MS"/>
              </a:rPr>
              <a:t> </a:t>
            </a:r>
            <a:r>
              <a:rPr sz="2000" spc="-35" dirty="0" err="1">
                <a:latin typeface="Trebuchet MS" pitchFamily="34" charset="0"/>
                <a:cs typeface="Trebuchet MS"/>
              </a:rPr>
              <a:t>nedenle</a:t>
            </a:r>
            <a:r>
              <a:rPr sz="2000" spc="-85" dirty="0">
                <a:latin typeface="Trebuchet MS" pitchFamily="34" charset="0"/>
                <a:cs typeface="Trebuchet MS"/>
              </a:rPr>
              <a:t> </a:t>
            </a:r>
            <a:r>
              <a:rPr sz="2000" spc="-55" dirty="0" err="1">
                <a:latin typeface="Trebuchet MS" pitchFamily="34" charset="0"/>
                <a:cs typeface="Trebuchet MS"/>
              </a:rPr>
              <a:t>cildin</a:t>
            </a:r>
            <a:r>
              <a:rPr lang="tr-TR" sz="2000" spc="-55" dirty="0">
                <a:latin typeface="Trebuchet MS" pitchFamily="34" charset="0"/>
                <a:cs typeface="Trebuchet MS"/>
              </a:rPr>
              <a:t> </a:t>
            </a:r>
            <a:r>
              <a:rPr sz="2000" spc="25" dirty="0">
                <a:latin typeface="Trebuchet MS" pitchFamily="34" charset="0"/>
                <a:cs typeface="Trebuchet MS"/>
              </a:rPr>
              <a:t>pH</a:t>
            </a:r>
            <a:r>
              <a:rPr lang="tr-TR" sz="2000" dirty="0">
                <a:latin typeface="Trebuchet MS" pitchFamily="34" charset="0"/>
                <a:cs typeface="Trebuchet MS"/>
              </a:rPr>
              <a:t> </a:t>
            </a:r>
            <a:r>
              <a:rPr sz="2000" spc="-30" dirty="0" err="1">
                <a:latin typeface="Trebuchet MS" pitchFamily="34" charset="0"/>
                <a:cs typeface="Trebuchet MS"/>
              </a:rPr>
              <a:t>dengesini</a:t>
            </a:r>
            <a:r>
              <a:rPr sz="2000" spc="-125" dirty="0">
                <a:latin typeface="Trebuchet MS" pitchFamily="34" charset="0"/>
                <a:cs typeface="Trebuchet MS"/>
              </a:rPr>
              <a:t> </a:t>
            </a:r>
            <a:r>
              <a:rPr sz="2000" spc="-25" dirty="0">
                <a:latin typeface="Trebuchet MS" pitchFamily="34" charset="0"/>
                <a:cs typeface="Trebuchet MS"/>
              </a:rPr>
              <a:t>bozmayacak</a:t>
            </a:r>
            <a:r>
              <a:rPr sz="2000" spc="-65" dirty="0">
                <a:latin typeface="Trebuchet MS" pitchFamily="34" charset="0"/>
                <a:cs typeface="Trebuchet MS"/>
              </a:rPr>
              <a:t> </a:t>
            </a:r>
            <a:r>
              <a:rPr sz="2000" spc="-50" dirty="0">
                <a:latin typeface="Trebuchet MS" pitchFamily="34" charset="0"/>
                <a:cs typeface="Trebuchet MS"/>
              </a:rPr>
              <a:t>nemlendiricinizi</a:t>
            </a:r>
            <a:r>
              <a:rPr sz="2000" spc="-95" dirty="0">
                <a:latin typeface="Trebuchet MS" pitchFamily="34" charset="0"/>
                <a:cs typeface="Trebuchet MS"/>
              </a:rPr>
              <a:t> </a:t>
            </a:r>
            <a:r>
              <a:rPr sz="2000" spc="-45" dirty="0">
                <a:latin typeface="Trebuchet MS" pitchFamily="34" charset="0"/>
                <a:cs typeface="Trebuchet MS"/>
              </a:rPr>
              <a:t>mutlaka</a:t>
            </a:r>
            <a:r>
              <a:rPr sz="2000" spc="-85" dirty="0">
                <a:latin typeface="Trebuchet MS" pitchFamily="34" charset="0"/>
                <a:cs typeface="Trebuchet MS"/>
              </a:rPr>
              <a:t> </a:t>
            </a:r>
            <a:r>
              <a:rPr sz="2000" spc="-55" dirty="0">
                <a:latin typeface="Trebuchet MS" pitchFamily="34" charset="0"/>
                <a:cs typeface="Trebuchet MS"/>
              </a:rPr>
              <a:t>yanınıza</a:t>
            </a:r>
            <a:r>
              <a:rPr sz="2000" spc="-70" dirty="0">
                <a:latin typeface="Trebuchet MS" pitchFamily="34" charset="0"/>
                <a:cs typeface="Trebuchet MS"/>
              </a:rPr>
              <a:t> </a:t>
            </a:r>
            <a:r>
              <a:rPr sz="2000" spc="-10" dirty="0">
                <a:latin typeface="Trebuchet MS" pitchFamily="34" charset="0"/>
                <a:cs typeface="Trebuchet MS"/>
              </a:rPr>
              <a:t>alın.</a:t>
            </a:r>
            <a:endParaRPr sz="2000" dirty="0">
              <a:latin typeface="Trebuchet MS" pitchFamily="34" charset="0"/>
              <a:cs typeface="Trebuchet MS"/>
            </a:endParaRPr>
          </a:p>
          <a:p>
            <a:pPr marL="241300" marR="25400" indent="-228600">
              <a:lnSpc>
                <a:spcPct val="150000"/>
              </a:lnSpc>
              <a:spcBef>
                <a:spcPts val="1030"/>
              </a:spcBef>
              <a:buFont typeface="Wingdings"/>
              <a:buChar char=""/>
              <a:tabLst>
                <a:tab pos="241300" algn="l"/>
                <a:tab pos="289560" algn="l"/>
              </a:tabLst>
            </a:pPr>
            <a:r>
              <a:rPr sz="2000" dirty="0">
                <a:latin typeface="Trebuchet MS" pitchFamily="34" charset="0"/>
                <a:cs typeface="Trebuchet MS"/>
              </a:rPr>
              <a:t>	</a:t>
            </a:r>
            <a:r>
              <a:rPr sz="2000" spc="-25" dirty="0">
                <a:latin typeface="Trebuchet MS" pitchFamily="34" charset="0"/>
                <a:cs typeface="Trebuchet MS"/>
              </a:rPr>
              <a:t>Cildi</a:t>
            </a:r>
            <a:r>
              <a:rPr sz="2000" spc="-145" dirty="0">
                <a:latin typeface="Trebuchet MS" pitchFamily="34" charset="0"/>
                <a:cs typeface="Trebuchet MS"/>
              </a:rPr>
              <a:t> </a:t>
            </a:r>
            <a:r>
              <a:rPr sz="2000" spc="-45" dirty="0">
                <a:latin typeface="Trebuchet MS" pitchFamily="34" charset="0"/>
                <a:cs typeface="Trebuchet MS"/>
              </a:rPr>
              <a:t>nemlendirmek</a:t>
            </a:r>
            <a:r>
              <a:rPr sz="2000" spc="-105" dirty="0">
                <a:latin typeface="Trebuchet MS" pitchFamily="34" charset="0"/>
                <a:cs typeface="Trebuchet MS"/>
              </a:rPr>
              <a:t> </a:t>
            </a:r>
            <a:r>
              <a:rPr sz="2000" spc="-80" dirty="0">
                <a:latin typeface="Trebuchet MS" pitchFamily="34" charset="0"/>
                <a:cs typeface="Trebuchet MS"/>
              </a:rPr>
              <a:t>ve</a:t>
            </a:r>
            <a:r>
              <a:rPr sz="2000" spc="-120" dirty="0">
                <a:latin typeface="Trebuchet MS" pitchFamily="34" charset="0"/>
                <a:cs typeface="Trebuchet MS"/>
              </a:rPr>
              <a:t> </a:t>
            </a:r>
            <a:r>
              <a:rPr sz="2000" spc="-25" dirty="0">
                <a:latin typeface="Trebuchet MS" pitchFamily="34" charset="0"/>
                <a:cs typeface="Trebuchet MS"/>
              </a:rPr>
              <a:t>kurumasını</a:t>
            </a:r>
            <a:r>
              <a:rPr sz="2000" spc="-120" dirty="0">
                <a:latin typeface="Trebuchet MS" pitchFamily="34" charset="0"/>
                <a:cs typeface="Trebuchet MS"/>
              </a:rPr>
              <a:t> </a:t>
            </a:r>
            <a:r>
              <a:rPr sz="2000" spc="-50" dirty="0">
                <a:latin typeface="Trebuchet MS" pitchFamily="34" charset="0"/>
                <a:cs typeface="Trebuchet MS"/>
              </a:rPr>
              <a:t>önlemek,</a:t>
            </a:r>
            <a:r>
              <a:rPr sz="2000" spc="-110" dirty="0">
                <a:latin typeface="Trebuchet MS" pitchFamily="34" charset="0"/>
                <a:cs typeface="Trebuchet MS"/>
              </a:rPr>
              <a:t> </a:t>
            </a:r>
            <a:r>
              <a:rPr sz="2000" spc="-10" dirty="0">
                <a:latin typeface="Trebuchet MS" pitchFamily="34" charset="0"/>
                <a:cs typeface="Trebuchet MS"/>
              </a:rPr>
              <a:t>gün</a:t>
            </a:r>
            <a:r>
              <a:rPr sz="2000" spc="-135" dirty="0">
                <a:latin typeface="Trebuchet MS" pitchFamily="34" charset="0"/>
                <a:cs typeface="Trebuchet MS"/>
              </a:rPr>
              <a:t> </a:t>
            </a:r>
            <a:r>
              <a:rPr sz="2000" spc="-25" dirty="0">
                <a:latin typeface="Trebuchet MS" pitchFamily="34" charset="0"/>
                <a:cs typeface="Trebuchet MS"/>
              </a:rPr>
              <a:t>boyu</a:t>
            </a:r>
            <a:r>
              <a:rPr sz="2000" spc="-114" dirty="0">
                <a:latin typeface="Trebuchet MS" pitchFamily="34" charset="0"/>
                <a:cs typeface="Trebuchet MS"/>
              </a:rPr>
              <a:t> </a:t>
            </a:r>
            <a:r>
              <a:rPr sz="2000" spc="-10" dirty="0">
                <a:latin typeface="Trebuchet MS" pitchFamily="34" charset="0"/>
                <a:cs typeface="Trebuchet MS"/>
              </a:rPr>
              <a:t>daha</a:t>
            </a:r>
            <a:r>
              <a:rPr sz="2000" spc="-130" dirty="0">
                <a:latin typeface="Trebuchet MS" pitchFamily="34" charset="0"/>
                <a:cs typeface="Trebuchet MS"/>
              </a:rPr>
              <a:t> </a:t>
            </a:r>
            <a:r>
              <a:rPr sz="2000" spc="-95" dirty="0">
                <a:latin typeface="Trebuchet MS" pitchFamily="34" charset="0"/>
                <a:cs typeface="Trebuchet MS"/>
              </a:rPr>
              <a:t>iyi</a:t>
            </a:r>
            <a:r>
              <a:rPr sz="2000" spc="-140" dirty="0">
                <a:latin typeface="Trebuchet MS" pitchFamily="34" charset="0"/>
                <a:cs typeface="Trebuchet MS"/>
              </a:rPr>
              <a:t> </a:t>
            </a:r>
            <a:r>
              <a:rPr sz="2000" spc="-10" dirty="0">
                <a:latin typeface="Trebuchet MS" pitchFamily="34" charset="0"/>
                <a:cs typeface="Trebuchet MS"/>
              </a:rPr>
              <a:t>hissetmenize </a:t>
            </a:r>
            <a:r>
              <a:rPr sz="2000" spc="-50" dirty="0">
                <a:latin typeface="Trebuchet MS" pitchFamily="34" charset="0"/>
                <a:cs typeface="Trebuchet MS"/>
              </a:rPr>
              <a:t>yardımcı</a:t>
            </a:r>
            <a:r>
              <a:rPr sz="2000" spc="-120" dirty="0">
                <a:latin typeface="Trebuchet MS" pitchFamily="34" charset="0"/>
                <a:cs typeface="Trebuchet MS"/>
              </a:rPr>
              <a:t> </a:t>
            </a:r>
            <a:r>
              <a:rPr sz="2000" spc="-90" dirty="0">
                <a:latin typeface="Trebuchet MS" pitchFamily="34" charset="0"/>
                <a:cs typeface="Trebuchet MS"/>
              </a:rPr>
              <a:t>olabilir.</a:t>
            </a:r>
            <a:r>
              <a:rPr sz="2000" spc="-114" dirty="0">
                <a:latin typeface="Trebuchet MS" pitchFamily="34" charset="0"/>
                <a:cs typeface="Trebuchet MS"/>
              </a:rPr>
              <a:t> </a:t>
            </a:r>
            <a:endParaRPr lang="tr-TR" sz="2000" spc="-114" dirty="0">
              <a:latin typeface="Trebuchet MS" pitchFamily="34" charset="0"/>
              <a:cs typeface="Trebuchet MS"/>
            </a:endParaRPr>
          </a:p>
          <a:p>
            <a:pPr marL="241300" marR="25400" indent="-228600">
              <a:lnSpc>
                <a:spcPct val="150000"/>
              </a:lnSpc>
              <a:spcBef>
                <a:spcPts val="1030"/>
              </a:spcBef>
              <a:buFont typeface="Wingdings"/>
              <a:buChar char=""/>
              <a:tabLst>
                <a:tab pos="241300" algn="l"/>
                <a:tab pos="289560" algn="l"/>
              </a:tabLst>
            </a:pPr>
            <a:r>
              <a:rPr lang="tr-TR" sz="2000" spc="-30" dirty="0">
                <a:latin typeface="Trebuchet MS" pitchFamily="34" charset="0"/>
                <a:cs typeface="Trebuchet MS"/>
              </a:rPr>
              <a:t> </a:t>
            </a:r>
            <a:r>
              <a:rPr sz="2000" spc="-30" dirty="0" err="1">
                <a:latin typeface="Trebuchet MS" pitchFamily="34" charset="0"/>
                <a:cs typeface="Trebuchet MS"/>
              </a:rPr>
              <a:t>Herhangi</a:t>
            </a:r>
            <a:r>
              <a:rPr sz="2000" spc="-125" dirty="0">
                <a:latin typeface="Trebuchet MS" pitchFamily="34" charset="0"/>
                <a:cs typeface="Trebuchet MS"/>
              </a:rPr>
              <a:t> </a:t>
            </a:r>
            <a:r>
              <a:rPr sz="2000" spc="-75" dirty="0">
                <a:latin typeface="Trebuchet MS" pitchFamily="34" charset="0"/>
                <a:cs typeface="Trebuchet MS"/>
              </a:rPr>
              <a:t>bir</a:t>
            </a:r>
            <a:r>
              <a:rPr sz="2000" spc="-130" dirty="0">
                <a:latin typeface="Trebuchet MS" pitchFamily="34" charset="0"/>
                <a:cs typeface="Trebuchet MS"/>
              </a:rPr>
              <a:t> </a:t>
            </a:r>
            <a:r>
              <a:rPr sz="2000" dirty="0">
                <a:latin typeface="Trebuchet MS" pitchFamily="34" charset="0"/>
                <a:cs typeface="Trebuchet MS"/>
              </a:rPr>
              <a:t>sabun</a:t>
            </a:r>
            <a:r>
              <a:rPr sz="2000" spc="-125" dirty="0">
                <a:latin typeface="Trebuchet MS" pitchFamily="34" charset="0"/>
                <a:cs typeface="Trebuchet MS"/>
              </a:rPr>
              <a:t> </a:t>
            </a:r>
            <a:r>
              <a:rPr sz="2000" spc="-70" dirty="0" err="1">
                <a:latin typeface="Trebuchet MS" pitchFamily="34" charset="0"/>
                <a:cs typeface="Trebuchet MS"/>
              </a:rPr>
              <a:t>yerine</a:t>
            </a:r>
            <a:r>
              <a:rPr sz="2000" spc="-90" dirty="0">
                <a:latin typeface="Trebuchet MS" pitchFamily="34" charset="0"/>
                <a:cs typeface="Trebuchet MS"/>
              </a:rPr>
              <a:t> </a:t>
            </a:r>
            <a:r>
              <a:rPr sz="2000" spc="-20" dirty="0">
                <a:latin typeface="Trebuchet MS" pitchFamily="34" charset="0"/>
                <a:cs typeface="Trebuchet MS"/>
              </a:rPr>
              <a:t>pH</a:t>
            </a:r>
            <a:r>
              <a:rPr lang="tr-TR" sz="2000" spc="-20" dirty="0">
                <a:latin typeface="Trebuchet MS" pitchFamily="34" charset="0"/>
                <a:cs typeface="Trebuchet MS"/>
              </a:rPr>
              <a:t> </a:t>
            </a:r>
            <a:r>
              <a:rPr sz="2000" spc="-20" dirty="0">
                <a:latin typeface="Trebuchet MS" pitchFamily="34" charset="0"/>
                <a:cs typeface="Trebuchet MS"/>
              </a:rPr>
              <a:t>5,5</a:t>
            </a:r>
            <a:r>
              <a:rPr sz="2000" spc="-135" dirty="0">
                <a:latin typeface="Trebuchet MS" pitchFamily="34" charset="0"/>
                <a:cs typeface="Trebuchet MS"/>
              </a:rPr>
              <a:t> </a:t>
            </a:r>
            <a:r>
              <a:rPr sz="2000" spc="-25" dirty="0">
                <a:latin typeface="Trebuchet MS" pitchFamily="34" charset="0"/>
                <a:cs typeface="Trebuchet MS"/>
              </a:rPr>
              <a:t>olan</a:t>
            </a:r>
            <a:r>
              <a:rPr sz="2000" spc="-95" dirty="0">
                <a:latin typeface="Trebuchet MS" pitchFamily="34" charset="0"/>
                <a:cs typeface="Trebuchet MS"/>
              </a:rPr>
              <a:t> </a:t>
            </a:r>
            <a:r>
              <a:rPr sz="2000" spc="-75" dirty="0">
                <a:latin typeface="Trebuchet MS" pitchFamily="34" charset="0"/>
                <a:cs typeface="Trebuchet MS"/>
              </a:rPr>
              <a:t>bir</a:t>
            </a:r>
            <a:r>
              <a:rPr sz="2000" spc="-145" dirty="0">
                <a:latin typeface="Trebuchet MS" pitchFamily="34" charset="0"/>
                <a:cs typeface="Trebuchet MS"/>
              </a:rPr>
              <a:t> </a:t>
            </a:r>
            <a:r>
              <a:rPr sz="2000" dirty="0">
                <a:latin typeface="Trebuchet MS" pitchFamily="34" charset="0"/>
                <a:cs typeface="Trebuchet MS"/>
              </a:rPr>
              <a:t>sabun</a:t>
            </a:r>
            <a:r>
              <a:rPr sz="2000" spc="-125" dirty="0">
                <a:latin typeface="Trebuchet MS" pitchFamily="34" charset="0"/>
                <a:cs typeface="Trebuchet MS"/>
              </a:rPr>
              <a:t> </a:t>
            </a:r>
            <a:r>
              <a:rPr sz="2000" spc="-50" dirty="0">
                <a:latin typeface="Trebuchet MS" pitchFamily="34" charset="0"/>
                <a:cs typeface="Trebuchet MS"/>
              </a:rPr>
              <a:t>kullanımı</a:t>
            </a:r>
            <a:r>
              <a:rPr sz="2000" spc="-90" dirty="0">
                <a:latin typeface="Trebuchet MS" pitchFamily="34" charset="0"/>
                <a:cs typeface="Trebuchet MS"/>
              </a:rPr>
              <a:t> </a:t>
            </a:r>
            <a:r>
              <a:rPr sz="2000" dirty="0" err="1">
                <a:latin typeface="Trebuchet MS" pitchFamily="34" charset="0"/>
                <a:cs typeface="Trebuchet MS"/>
              </a:rPr>
              <a:t>çok</a:t>
            </a:r>
            <a:r>
              <a:rPr sz="2000" spc="-120" dirty="0">
                <a:latin typeface="Trebuchet MS" pitchFamily="34" charset="0"/>
                <a:cs typeface="Trebuchet MS"/>
              </a:rPr>
              <a:t> </a:t>
            </a:r>
            <a:r>
              <a:rPr sz="2000" spc="-50" dirty="0" err="1">
                <a:latin typeface="Trebuchet MS" pitchFamily="34" charset="0"/>
                <a:cs typeface="Trebuchet MS"/>
              </a:rPr>
              <a:t>önemli</a:t>
            </a:r>
            <a:r>
              <a:rPr lang="tr-TR" sz="2000" spc="-50" dirty="0" err="1">
                <a:latin typeface="Trebuchet MS" pitchFamily="34" charset="0"/>
                <a:cs typeface="Trebuchet MS"/>
              </a:rPr>
              <a:t>dir</a:t>
            </a:r>
            <a:r>
              <a:rPr sz="2000" spc="-50" dirty="0">
                <a:latin typeface="Trebuchet MS" pitchFamily="34" charset="0"/>
                <a:cs typeface="Trebuchet MS"/>
              </a:rPr>
              <a:t>.</a:t>
            </a:r>
            <a:r>
              <a:rPr sz="2000" spc="-80" dirty="0">
                <a:latin typeface="Trebuchet MS" pitchFamily="34" charset="0"/>
                <a:cs typeface="Trebuchet MS"/>
              </a:rPr>
              <a:t> </a:t>
            </a:r>
            <a:r>
              <a:rPr sz="2000" spc="-25" dirty="0">
                <a:latin typeface="Trebuchet MS" pitchFamily="34" charset="0"/>
                <a:cs typeface="Trebuchet MS"/>
              </a:rPr>
              <a:t>Bu</a:t>
            </a:r>
            <a:r>
              <a:rPr lang="tr-TR" sz="2000" dirty="0">
                <a:latin typeface="Trebuchet MS" pitchFamily="34" charset="0"/>
                <a:cs typeface="Trebuchet MS"/>
              </a:rPr>
              <a:t> </a:t>
            </a:r>
            <a:r>
              <a:rPr sz="2000" spc="-10" dirty="0" err="1">
                <a:latin typeface="Trebuchet MS" pitchFamily="34" charset="0"/>
                <a:cs typeface="Trebuchet MS"/>
              </a:rPr>
              <a:t>amaçla</a:t>
            </a:r>
            <a:r>
              <a:rPr sz="2000" spc="-95" dirty="0">
                <a:latin typeface="Trebuchet MS" pitchFamily="34" charset="0"/>
                <a:cs typeface="Trebuchet MS"/>
              </a:rPr>
              <a:t> </a:t>
            </a:r>
            <a:r>
              <a:rPr sz="2000" spc="-25" dirty="0">
                <a:latin typeface="Trebuchet MS" pitchFamily="34" charset="0"/>
                <a:cs typeface="Trebuchet MS"/>
              </a:rPr>
              <a:t>uygun</a:t>
            </a:r>
            <a:r>
              <a:rPr sz="2000" spc="-110" dirty="0">
                <a:latin typeface="Trebuchet MS" pitchFamily="34" charset="0"/>
                <a:cs typeface="Trebuchet MS"/>
              </a:rPr>
              <a:t> </a:t>
            </a:r>
            <a:r>
              <a:rPr sz="2000" dirty="0">
                <a:latin typeface="Trebuchet MS" pitchFamily="34" charset="0"/>
                <a:cs typeface="Trebuchet MS"/>
              </a:rPr>
              <a:t>sabun</a:t>
            </a:r>
            <a:r>
              <a:rPr sz="2000" spc="-110" dirty="0">
                <a:latin typeface="Trebuchet MS" pitchFamily="34" charset="0"/>
                <a:cs typeface="Trebuchet MS"/>
              </a:rPr>
              <a:t> </a:t>
            </a:r>
            <a:r>
              <a:rPr sz="2000" spc="-25" dirty="0">
                <a:latin typeface="Trebuchet MS" pitchFamily="34" charset="0"/>
                <a:cs typeface="Trebuchet MS"/>
              </a:rPr>
              <a:t>çeşidini</a:t>
            </a:r>
            <a:r>
              <a:rPr sz="2000" spc="-140" dirty="0">
                <a:latin typeface="Trebuchet MS" pitchFamily="34" charset="0"/>
                <a:cs typeface="Trebuchet MS"/>
              </a:rPr>
              <a:t> </a:t>
            </a:r>
            <a:r>
              <a:rPr sz="2000" spc="-50" dirty="0" err="1">
                <a:latin typeface="Trebuchet MS" pitchFamily="34" charset="0"/>
                <a:cs typeface="Trebuchet MS"/>
              </a:rPr>
              <a:t>yanınızda</a:t>
            </a:r>
            <a:r>
              <a:rPr sz="2000" spc="-90" dirty="0">
                <a:latin typeface="Trebuchet MS" pitchFamily="34" charset="0"/>
                <a:cs typeface="Trebuchet MS"/>
              </a:rPr>
              <a:t> </a:t>
            </a:r>
            <a:r>
              <a:rPr sz="2000" spc="-10" dirty="0" err="1">
                <a:latin typeface="Trebuchet MS" pitchFamily="34" charset="0"/>
                <a:cs typeface="Trebuchet MS"/>
              </a:rPr>
              <a:t>taşıy</a:t>
            </a:r>
            <a:r>
              <a:rPr lang="tr-TR" sz="2000" spc="-10" dirty="0" err="1">
                <a:latin typeface="Trebuchet MS" pitchFamily="34" charset="0"/>
                <a:cs typeface="Trebuchet MS"/>
              </a:rPr>
              <a:t>ın</a:t>
            </a:r>
            <a:r>
              <a:rPr sz="2000" spc="-10" dirty="0">
                <a:latin typeface="Trebuchet MS" pitchFamily="34" charset="0"/>
                <a:cs typeface="Trebuchet MS"/>
              </a:rPr>
              <a:t>.</a:t>
            </a:r>
            <a:endParaRPr lang="tr-TR" sz="2000" spc="-10" dirty="0">
              <a:latin typeface="Trebuchet MS" pitchFamily="34" charset="0"/>
              <a:cs typeface="Trebuchet MS"/>
            </a:endParaRPr>
          </a:p>
          <a:p>
            <a:pPr marL="241300" marR="25400" indent="-228600">
              <a:lnSpc>
                <a:spcPct val="150000"/>
              </a:lnSpc>
              <a:spcBef>
                <a:spcPts val="1030"/>
              </a:spcBef>
              <a:buFont typeface="Wingdings"/>
              <a:buChar char=""/>
              <a:tabLst>
                <a:tab pos="241300" algn="l"/>
                <a:tab pos="289560" algn="l"/>
              </a:tabLst>
            </a:pPr>
            <a:r>
              <a:rPr lang="tr-TR" sz="2000" spc="-10" dirty="0">
                <a:latin typeface="Trebuchet MS" pitchFamily="34" charset="0"/>
                <a:cs typeface="Trebuchet MS"/>
              </a:rPr>
              <a:t> Ayaklarınızı temiz ve kuru tutun. Ayağınızı sıkmayan çorapları tercih edin.</a:t>
            </a:r>
            <a:endParaRPr sz="2000" dirty="0">
              <a:latin typeface="Trebuchet MS" pitchFamily="34" charset="0"/>
              <a:cs typeface="Trebuchet MS"/>
            </a:endParaRPr>
          </a:p>
          <a:p>
            <a:pPr marL="240665" indent="-227965">
              <a:lnSpc>
                <a:spcPct val="150000"/>
              </a:lnSpc>
              <a:spcBef>
                <a:spcPts val="785"/>
              </a:spcBef>
              <a:buFont typeface="Wingdings"/>
              <a:buChar char=""/>
              <a:tabLst>
                <a:tab pos="240665" algn="l"/>
              </a:tabLst>
            </a:pPr>
            <a:r>
              <a:rPr lang="tr-TR" sz="2000" spc="-60" dirty="0">
                <a:latin typeface="Trebuchet MS" pitchFamily="34" charset="0"/>
                <a:cs typeface="Trebuchet MS"/>
              </a:rPr>
              <a:t> </a:t>
            </a:r>
            <a:r>
              <a:rPr sz="2000" spc="-60" dirty="0" err="1">
                <a:latin typeface="Trebuchet MS" pitchFamily="34" charset="0"/>
                <a:cs typeface="Trebuchet MS"/>
              </a:rPr>
              <a:t>Diyabetlilerin</a:t>
            </a:r>
            <a:r>
              <a:rPr sz="2000" spc="-114" dirty="0">
                <a:latin typeface="Trebuchet MS" pitchFamily="34" charset="0"/>
                <a:cs typeface="Trebuchet MS"/>
              </a:rPr>
              <a:t> </a:t>
            </a:r>
            <a:r>
              <a:rPr sz="2000" spc="-45" dirty="0" err="1">
                <a:latin typeface="Trebuchet MS" pitchFamily="34" charset="0"/>
                <a:cs typeface="Trebuchet MS"/>
              </a:rPr>
              <a:t>ayakkabı</a:t>
            </a:r>
            <a:r>
              <a:rPr sz="2000" spc="-125" dirty="0">
                <a:latin typeface="Trebuchet MS" pitchFamily="34" charset="0"/>
                <a:cs typeface="Trebuchet MS"/>
              </a:rPr>
              <a:t> </a:t>
            </a:r>
            <a:r>
              <a:rPr sz="2000" dirty="0" err="1">
                <a:latin typeface="Trebuchet MS" pitchFamily="34" charset="0"/>
                <a:cs typeface="Trebuchet MS"/>
              </a:rPr>
              <a:t>seçimi</a:t>
            </a:r>
            <a:r>
              <a:rPr sz="2000" spc="-120" dirty="0">
                <a:latin typeface="Trebuchet MS" pitchFamily="34" charset="0"/>
                <a:cs typeface="Trebuchet MS"/>
              </a:rPr>
              <a:t> </a:t>
            </a:r>
            <a:r>
              <a:rPr sz="2000" spc="-30" dirty="0">
                <a:latin typeface="Trebuchet MS" pitchFamily="34" charset="0"/>
                <a:cs typeface="Trebuchet MS"/>
              </a:rPr>
              <a:t>de</a:t>
            </a:r>
            <a:r>
              <a:rPr sz="2000" spc="-150" dirty="0">
                <a:latin typeface="Trebuchet MS" pitchFamily="34" charset="0"/>
                <a:cs typeface="Trebuchet MS"/>
              </a:rPr>
              <a:t> </a:t>
            </a:r>
            <a:r>
              <a:rPr sz="2000" dirty="0" err="1">
                <a:latin typeface="Trebuchet MS" pitchFamily="34" charset="0"/>
                <a:cs typeface="Trebuchet MS"/>
              </a:rPr>
              <a:t>çok</a:t>
            </a:r>
            <a:r>
              <a:rPr sz="2000" spc="-140" dirty="0">
                <a:latin typeface="Trebuchet MS" pitchFamily="34" charset="0"/>
                <a:cs typeface="Trebuchet MS"/>
              </a:rPr>
              <a:t> </a:t>
            </a:r>
            <a:r>
              <a:rPr sz="2000" spc="-10" dirty="0" err="1">
                <a:latin typeface="Trebuchet MS" pitchFamily="34" charset="0"/>
                <a:cs typeface="Trebuchet MS"/>
              </a:rPr>
              <a:t>önemlidir</a:t>
            </a:r>
            <a:r>
              <a:rPr sz="2000" spc="-10" dirty="0">
                <a:latin typeface="Trebuchet MS" pitchFamily="34" charset="0"/>
                <a:cs typeface="Trebuchet MS"/>
              </a:rPr>
              <a:t>.</a:t>
            </a:r>
            <a:r>
              <a:rPr lang="tr-TR" sz="2000" spc="-10" dirty="0">
                <a:latin typeface="Trebuchet MS" pitchFamily="34" charset="0"/>
                <a:cs typeface="Trebuchet MS"/>
              </a:rPr>
              <a:t> Ayağınızı sıkmayan, tam kavrayan, sağlam ve kaliteli malzemeden üretilmiş ayakkabılar tercih edilmelidir. </a:t>
            </a:r>
            <a:endParaRPr sz="2000" dirty="0">
              <a:latin typeface="Trebuchet MS" pitchFamily="34" charset="0"/>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İçerik Yer Tutucusu"/>
          <p:cNvSpPr>
            <a:spLocks noGrp="1"/>
          </p:cNvSpPr>
          <p:nvPr>
            <p:ph idx="1"/>
          </p:nvPr>
        </p:nvSpPr>
        <p:spPr>
          <a:xfrm>
            <a:off x="609600" y="1143001"/>
            <a:ext cx="5791200" cy="4864292"/>
          </a:xfrm>
        </p:spPr>
        <p:txBody>
          <a:bodyPr>
            <a:normAutofit fontScale="92500"/>
          </a:bodyPr>
          <a:lstStyle/>
          <a:p>
            <a:endParaRPr lang="tr-TR" sz="2000" dirty="0"/>
          </a:p>
          <a:p>
            <a:endParaRPr lang="tr-TR" sz="2000" dirty="0"/>
          </a:p>
          <a:p>
            <a:r>
              <a:rPr lang="tr-TR" sz="2400" dirty="0">
                <a:latin typeface="Trebuchet MS" pitchFamily="34" charset="0"/>
              </a:rPr>
              <a:t>Farklı bir saat dilimine seyahat edeceğinizde, yerel saat değişikliği nedeniyle ilaç saatinizi kaçırmamak için ilacınızı aldığınız saati ve yeri not ediniz.</a:t>
            </a:r>
          </a:p>
          <a:p>
            <a:endParaRPr lang="tr-TR" sz="2400" dirty="0">
              <a:latin typeface="Trebuchet MS" pitchFamily="34" charset="0"/>
            </a:endParaRPr>
          </a:p>
          <a:p>
            <a:r>
              <a:rPr lang="tr-TR" sz="2400" dirty="0">
                <a:latin typeface="Trebuchet MS" pitchFamily="34" charset="0"/>
              </a:rPr>
              <a:t>Gideceğiniz bölgedeki sağlık hizmetlerine nasıl ulaşabileceğinizi araştırınız.</a:t>
            </a:r>
          </a:p>
          <a:p>
            <a:endParaRPr lang="tr-TR" sz="2400" dirty="0">
              <a:latin typeface="Trebuchet MS" pitchFamily="34" charset="0"/>
            </a:endParaRPr>
          </a:p>
          <a:p>
            <a:r>
              <a:rPr lang="tr-TR" sz="2400" dirty="0">
                <a:latin typeface="Trebuchet MS" pitchFamily="34" charset="0"/>
              </a:rPr>
              <a:t>Gideceğiniz yerin kültürünü (yemek, alışveriş alışkanlığı gibi) araştırınız.</a:t>
            </a:r>
          </a:p>
          <a:p>
            <a:endParaRPr lang="tr-TR" sz="2000" dirty="0"/>
          </a:p>
        </p:txBody>
      </p:sp>
      <p:sp>
        <p:nvSpPr>
          <p:cNvPr id="2" name="object 2"/>
          <p:cNvSpPr txBox="1">
            <a:spLocks noGrp="1"/>
          </p:cNvSpPr>
          <p:nvPr>
            <p:ph type="title"/>
          </p:nvPr>
        </p:nvSpPr>
        <p:spPr>
          <a:xfrm>
            <a:off x="304800" y="381000"/>
            <a:ext cx="7086600" cy="443711"/>
          </a:xfrm>
          <a:prstGeom prst="rect">
            <a:avLst/>
          </a:prstGeom>
        </p:spPr>
        <p:txBody>
          <a:bodyPr vert="horz" wrap="square" lIns="0" tIns="12700" rIns="0" bIns="0" rtlCol="0">
            <a:spAutoFit/>
          </a:bodyPr>
          <a:lstStyle/>
          <a:p>
            <a:pPr marL="12700">
              <a:lnSpc>
                <a:spcPct val="100000"/>
              </a:lnSpc>
              <a:spcBef>
                <a:spcPts val="100"/>
              </a:spcBef>
            </a:pPr>
            <a:r>
              <a:rPr sz="2800" spc="-140" dirty="0">
                <a:solidFill>
                  <a:srgbClr val="C00000"/>
                </a:solidFill>
              </a:rPr>
              <a:t>Kültür</a:t>
            </a:r>
            <a:r>
              <a:rPr sz="2800" spc="-220" dirty="0">
                <a:solidFill>
                  <a:srgbClr val="C00000"/>
                </a:solidFill>
              </a:rPr>
              <a:t> </a:t>
            </a:r>
            <a:r>
              <a:rPr sz="2800" spc="-140" dirty="0">
                <a:solidFill>
                  <a:srgbClr val="C00000"/>
                </a:solidFill>
              </a:rPr>
              <a:t>ve</a:t>
            </a:r>
            <a:r>
              <a:rPr sz="2800" spc="-200" dirty="0">
                <a:solidFill>
                  <a:srgbClr val="C00000"/>
                </a:solidFill>
              </a:rPr>
              <a:t> </a:t>
            </a:r>
            <a:r>
              <a:rPr sz="2800" spc="-120" dirty="0">
                <a:solidFill>
                  <a:srgbClr val="C00000"/>
                </a:solidFill>
              </a:rPr>
              <a:t>dil</a:t>
            </a:r>
            <a:r>
              <a:rPr sz="2800" spc="-204" dirty="0">
                <a:solidFill>
                  <a:srgbClr val="C00000"/>
                </a:solidFill>
              </a:rPr>
              <a:t> </a:t>
            </a:r>
            <a:r>
              <a:rPr sz="2800" spc="-145" dirty="0">
                <a:solidFill>
                  <a:srgbClr val="C00000"/>
                </a:solidFill>
              </a:rPr>
              <a:t>farklılıkları</a:t>
            </a:r>
            <a:r>
              <a:rPr sz="2800" spc="-225" dirty="0">
                <a:solidFill>
                  <a:srgbClr val="C00000"/>
                </a:solidFill>
              </a:rPr>
              <a:t> </a:t>
            </a:r>
            <a:r>
              <a:rPr sz="2800" spc="-95" dirty="0">
                <a:solidFill>
                  <a:srgbClr val="C00000"/>
                </a:solidFill>
              </a:rPr>
              <a:t>olan</a:t>
            </a:r>
            <a:r>
              <a:rPr sz="2800" spc="-225" dirty="0">
                <a:solidFill>
                  <a:srgbClr val="C00000"/>
                </a:solidFill>
              </a:rPr>
              <a:t> </a:t>
            </a:r>
            <a:r>
              <a:rPr sz="2800" spc="-125" dirty="0" err="1">
                <a:solidFill>
                  <a:srgbClr val="C00000"/>
                </a:solidFill>
              </a:rPr>
              <a:t>bölgeye</a:t>
            </a:r>
            <a:r>
              <a:rPr sz="2800" spc="-210" dirty="0">
                <a:solidFill>
                  <a:srgbClr val="C00000"/>
                </a:solidFill>
              </a:rPr>
              <a:t> </a:t>
            </a:r>
            <a:r>
              <a:rPr sz="2800" spc="-75" dirty="0" err="1">
                <a:solidFill>
                  <a:srgbClr val="C00000"/>
                </a:solidFill>
              </a:rPr>
              <a:t>seyahat</a:t>
            </a:r>
            <a:endParaRPr sz="2800" dirty="0"/>
          </a:p>
        </p:txBody>
      </p:sp>
      <p:grpSp>
        <p:nvGrpSpPr>
          <p:cNvPr id="11" name="object 11"/>
          <p:cNvGrpSpPr/>
          <p:nvPr/>
        </p:nvGrpSpPr>
        <p:grpSpPr>
          <a:xfrm>
            <a:off x="6370320" y="0"/>
            <a:ext cx="5821680" cy="6685915"/>
            <a:chOff x="6370320" y="0"/>
            <a:chExt cx="5821680" cy="6685915"/>
          </a:xfrm>
        </p:grpSpPr>
        <p:pic>
          <p:nvPicPr>
            <p:cNvPr id="12" name="object 12"/>
            <p:cNvPicPr/>
            <p:nvPr/>
          </p:nvPicPr>
          <p:blipFill>
            <a:blip r:embed="rId2" cstate="print"/>
            <a:stretch>
              <a:fillRect/>
            </a:stretch>
          </p:blipFill>
          <p:spPr>
            <a:xfrm>
              <a:off x="6370320" y="0"/>
              <a:ext cx="5821680" cy="6685778"/>
            </a:xfrm>
            <a:prstGeom prst="rect">
              <a:avLst/>
            </a:prstGeom>
          </p:spPr>
        </p:pic>
        <p:pic>
          <p:nvPicPr>
            <p:cNvPr id="13" name="object 13"/>
            <p:cNvPicPr/>
            <p:nvPr/>
          </p:nvPicPr>
          <p:blipFill>
            <a:blip r:embed="rId3" cstate="print"/>
            <a:stretch>
              <a:fillRect/>
            </a:stretch>
          </p:blipFill>
          <p:spPr>
            <a:xfrm>
              <a:off x="6417564" y="99091"/>
              <a:ext cx="5774436" cy="6315399"/>
            </a:xfrm>
            <a:prstGeom prst="rect">
              <a:avLst/>
            </a:prstGeom>
          </p:spPr>
        </p:pic>
        <p:pic>
          <p:nvPicPr>
            <p:cNvPr id="14" name="object 14"/>
            <p:cNvPicPr/>
            <p:nvPr/>
          </p:nvPicPr>
          <p:blipFill>
            <a:blip r:embed="rId4" cstate="print"/>
            <a:stretch>
              <a:fillRect/>
            </a:stretch>
          </p:blipFill>
          <p:spPr>
            <a:xfrm>
              <a:off x="8498789" y="2006565"/>
              <a:ext cx="2876225" cy="287497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38200"/>
            <a:ext cx="7696199" cy="487698"/>
          </a:xfrm>
          <a:prstGeom prst="rect">
            <a:avLst/>
          </a:prstGeom>
        </p:spPr>
        <p:txBody>
          <a:bodyPr vert="horz" wrap="square" lIns="0" tIns="67945" rIns="0" bIns="0" rtlCol="0">
            <a:spAutoFit/>
          </a:bodyPr>
          <a:lstStyle/>
          <a:p>
            <a:pPr marL="12700" marR="5080">
              <a:lnSpc>
                <a:spcPts val="3460"/>
              </a:lnSpc>
              <a:spcBef>
                <a:spcPts val="535"/>
              </a:spcBef>
            </a:pPr>
            <a:r>
              <a:rPr sz="2800" spc="-204" dirty="0">
                <a:solidFill>
                  <a:srgbClr val="C00000"/>
                </a:solidFill>
                <a:latin typeface="Trebuchet MS" pitchFamily="34" charset="0"/>
              </a:rPr>
              <a:t>Kültür</a:t>
            </a:r>
            <a:r>
              <a:rPr sz="2800" spc="-300" dirty="0">
                <a:solidFill>
                  <a:srgbClr val="C00000"/>
                </a:solidFill>
                <a:latin typeface="Trebuchet MS" pitchFamily="34" charset="0"/>
              </a:rPr>
              <a:t> </a:t>
            </a:r>
            <a:r>
              <a:rPr sz="2800" spc="-210" dirty="0">
                <a:solidFill>
                  <a:srgbClr val="C00000"/>
                </a:solidFill>
                <a:latin typeface="Trebuchet MS" pitchFamily="34" charset="0"/>
              </a:rPr>
              <a:t>ve</a:t>
            </a:r>
            <a:r>
              <a:rPr sz="2800" spc="-300" dirty="0">
                <a:solidFill>
                  <a:srgbClr val="C00000"/>
                </a:solidFill>
                <a:latin typeface="Trebuchet MS" pitchFamily="34" charset="0"/>
              </a:rPr>
              <a:t> </a:t>
            </a:r>
            <a:r>
              <a:rPr sz="2800" spc="-190" dirty="0">
                <a:solidFill>
                  <a:srgbClr val="C00000"/>
                </a:solidFill>
                <a:latin typeface="Trebuchet MS" pitchFamily="34" charset="0"/>
              </a:rPr>
              <a:t>dil</a:t>
            </a:r>
            <a:r>
              <a:rPr sz="2800" spc="-315" dirty="0">
                <a:solidFill>
                  <a:srgbClr val="C00000"/>
                </a:solidFill>
                <a:latin typeface="Trebuchet MS" pitchFamily="34" charset="0"/>
              </a:rPr>
              <a:t> </a:t>
            </a:r>
            <a:r>
              <a:rPr sz="2800" spc="-225" dirty="0">
                <a:solidFill>
                  <a:srgbClr val="C00000"/>
                </a:solidFill>
                <a:latin typeface="Trebuchet MS" pitchFamily="34" charset="0"/>
              </a:rPr>
              <a:t>farklılıkları</a:t>
            </a:r>
            <a:r>
              <a:rPr sz="2800" spc="-330" dirty="0">
                <a:solidFill>
                  <a:srgbClr val="C00000"/>
                </a:solidFill>
                <a:latin typeface="Trebuchet MS" pitchFamily="34" charset="0"/>
              </a:rPr>
              <a:t> </a:t>
            </a:r>
            <a:r>
              <a:rPr sz="2800" spc="-80" dirty="0">
                <a:solidFill>
                  <a:srgbClr val="C00000"/>
                </a:solidFill>
                <a:latin typeface="Trebuchet MS" pitchFamily="34" charset="0"/>
              </a:rPr>
              <a:t>olan </a:t>
            </a:r>
            <a:r>
              <a:rPr sz="2800" spc="-185" dirty="0" err="1">
                <a:solidFill>
                  <a:srgbClr val="C00000"/>
                </a:solidFill>
                <a:latin typeface="Trebuchet MS" pitchFamily="34" charset="0"/>
              </a:rPr>
              <a:t>bölgeye</a:t>
            </a:r>
            <a:r>
              <a:rPr sz="2800" spc="-290" dirty="0">
                <a:solidFill>
                  <a:srgbClr val="C00000"/>
                </a:solidFill>
                <a:latin typeface="Trebuchet MS" pitchFamily="34" charset="0"/>
              </a:rPr>
              <a:t> </a:t>
            </a:r>
            <a:r>
              <a:rPr sz="2800" spc="-40" dirty="0" err="1">
                <a:solidFill>
                  <a:srgbClr val="C00000"/>
                </a:solidFill>
                <a:latin typeface="Trebuchet MS" pitchFamily="34" charset="0"/>
              </a:rPr>
              <a:t>seyahat</a:t>
            </a:r>
            <a:endParaRPr sz="2800" spc="-40" dirty="0">
              <a:solidFill>
                <a:srgbClr val="C00000"/>
              </a:solidFill>
              <a:latin typeface="Trebuchet MS" pitchFamily="34" charset="0"/>
            </a:endParaRPr>
          </a:p>
        </p:txBody>
      </p:sp>
      <p:pic>
        <p:nvPicPr>
          <p:cNvPr id="3076" name="Picture 4" descr="Besin Etiketi Nasıl Okurum? | Bilim Ve Tekno"/>
          <p:cNvPicPr>
            <a:picLocks noChangeAspect="1" noChangeArrowheads="1"/>
          </p:cNvPicPr>
          <p:nvPr/>
        </p:nvPicPr>
        <p:blipFill>
          <a:blip r:embed="rId2" cstate="print"/>
          <a:srcRect/>
          <a:stretch>
            <a:fillRect/>
          </a:stretch>
        </p:blipFill>
        <p:spPr bwMode="auto">
          <a:xfrm>
            <a:off x="6553200" y="1600200"/>
            <a:ext cx="5638800" cy="3857625"/>
          </a:xfrm>
          <a:prstGeom prst="rect">
            <a:avLst/>
          </a:prstGeom>
          <a:noFill/>
        </p:spPr>
      </p:pic>
      <p:sp>
        <p:nvSpPr>
          <p:cNvPr id="11" name="object 3"/>
          <p:cNvSpPr txBox="1"/>
          <p:nvPr/>
        </p:nvSpPr>
        <p:spPr>
          <a:xfrm>
            <a:off x="533400" y="1981200"/>
            <a:ext cx="5867400" cy="3023264"/>
          </a:xfrm>
          <a:prstGeom prst="rect">
            <a:avLst/>
          </a:prstGeom>
        </p:spPr>
        <p:txBody>
          <a:bodyPr vert="horz" wrap="square" lIns="0" tIns="60325" rIns="0" bIns="0" rtlCol="0">
            <a:spAutoFit/>
          </a:bodyPr>
          <a:lstStyle/>
          <a:p>
            <a:pPr marL="241300" marR="8890" indent="-233045">
              <a:lnSpc>
                <a:spcPct val="150000"/>
              </a:lnSpc>
              <a:spcBef>
                <a:spcPts val="475"/>
              </a:spcBef>
              <a:buSzPct val="96428"/>
              <a:buFont typeface="Wingdings"/>
              <a:buChar char=""/>
              <a:tabLst>
                <a:tab pos="241300" algn="l"/>
                <a:tab pos="294005" algn="l"/>
              </a:tabLst>
            </a:pPr>
            <a:r>
              <a:rPr sz="2000" spc="-25" dirty="0" err="1">
                <a:solidFill>
                  <a:schemeClr val="tx1"/>
                </a:solidFill>
                <a:latin typeface="Trebuchet MS" pitchFamily="34" charset="0"/>
                <a:cs typeface="Trebuchet MS"/>
              </a:rPr>
              <a:t>Gıda</a:t>
            </a:r>
            <a:r>
              <a:rPr sz="2000" spc="-204" dirty="0">
                <a:solidFill>
                  <a:schemeClr val="tx1"/>
                </a:solidFill>
                <a:latin typeface="Trebuchet MS" pitchFamily="34" charset="0"/>
                <a:cs typeface="Trebuchet MS"/>
              </a:rPr>
              <a:t> </a:t>
            </a:r>
            <a:r>
              <a:rPr sz="2000" spc="-120" dirty="0">
                <a:solidFill>
                  <a:schemeClr val="tx1"/>
                </a:solidFill>
                <a:latin typeface="Trebuchet MS" pitchFamily="34" charset="0"/>
                <a:cs typeface="Trebuchet MS"/>
              </a:rPr>
              <a:t>etiketlerinin</a:t>
            </a:r>
            <a:r>
              <a:rPr sz="2000" spc="-235" dirty="0">
                <a:solidFill>
                  <a:schemeClr val="tx1"/>
                </a:solidFill>
                <a:latin typeface="Trebuchet MS" pitchFamily="34" charset="0"/>
                <a:cs typeface="Trebuchet MS"/>
              </a:rPr>
              <a:t> </a:t>
            </a:r>
            <a:r>
              <a:rPr sz="2000" spc="-45" dirty="0" err="1">
                <a:solidFill>
                  <a:schemeClr val="tx1"/>
                </a:solidFill>
                <a:latin typeface="Trebuchet MS" pitchFamily="34" charset="0"/>
                <a:cs typeface="Trebuchet MS"/>
              </a:rPr>
              <a:t>görsellerini</a:t>
            </a:r>
            <a:r>
              <a:rPr sz="2000" spc="-45" dirty="0">
                <a:solidFill>
                  <a:schemeClr val="tx1"/>
                </a:solidFill>
                <a:latin typeface="Trebuchet MS" pitchFamily="34" charset="0"/>
                <a:cs typeface="Trebuchet MS"/>
              </a:rPr>
              <a:t> </a:t>
            </a:r>
            <a:r>
              <a:rPr sz="2000" spc="-10" dirty="0" err="1">
                <a:solidFill>
                  <a:schemeClr val="tx1"/>
                </a:solidFill>
                <a:latin typeface="Trebuchet MS" pitchFamily="34" charset="0"/>
                <a:cs typeface="Trebuchet MS"/>
              </a:rPr>
              <a:t>araştırın</a:t>
            </a:r>
            <a:r>
              <a:rPr lang="tr-TR" sz="2000" spc="-10" dirty="0">
                <a:solidFill>
                  <a:schemeClr val="tx1"/>
                </a:solidFill>
                <a:latin typeface="Trebuchet MS" pitchFamily="34" charset="0"/>
                <a:cs typeface="Trebuchet MS"/>
              </a:rPr>
              <a:t>.</a:t>
            </a:r>
            <a:endParaRPr lang="tr-TR" sz="2000" dirty="0">
              <a:solidFill>
                <a:schemeClr val="tx1"/>
              </a:solidFill>
              <a:latin typeface="Trebuchet MS" pitchFamily="34" charset="0"/>
              <a:cs typeface="Trebuchet MS"/>
            </a:endParaRPr>
          </a:p>
          <a:p>
            <a:pPr marL="241300" marR="8890" indent="-233045">
              <a:lnSpc>
                <a:spcPct val="150000"/>
              </a:lnSpc>
              <a:spcBef>
                <a:spcPts val="475"/>
              </a:spcBef>
              <a:buSzPct val="96428"/>
              <a:buFont typeface="Wingdings"/>
              <a:buChar char=""/>
              <a:tabLst>
                <a:tab pos="241300" algn="l"/>
                <a:tab pos="294005" algn="l"/>
              </a:tabLst>
            </a:pPr>
            <a:r>
              <a:rPr sz="2000" dirty="0" err="1">
                <a:solidFill>
                  <a:schemeClr val="tx1"/>
                </a:solidFill>
                <a:latin typeface="Trebuchet MS" pitchFamily="34" charset="0"/>
                <a:cs typeface="Trebuchet MS"/>
              </a:rPr>
              <a:t>Ölçü</a:t>
            </a:r>
            <a:r>
              <a:rPr sz="2000" spc="-150" dirty="0">
                <a:solidFill>
                  <a:schemeClr val="tx1"/>
                </a:solidFill>
                <a:latin typeface="Trebuchet MS" pitchFamily="34" charset="0"/>
                <a:cs typeface="Trebuchet MS"/>
              </a:rPr>
              <a:t> </a:t>
            </a:r>
            <a:r>
              <a:rPr sz="2000" spc="-95" dirty="0" err="1">
                <a:solidFill>
                  <a:schemeClr val="tx1"/>
                </a:solidFill>
                <a:latin typeface="Trebuchet MS" pitchFamily="34" charset="0"/>
                <a:cs typeface="Trebuchet MS"/>
              </a:rPr>
              <a:t>birimlerini</a:t>
            </a:r>
            <a:r>
              <a:rPr sz="2000" spc="-180" dirty="0">
                <a:solidFill>
                  <a:schemeClr val="tx1"/>
                </a:solidFill>
                <a:latin typeface="Trebuchet MS" pitchFamily="34" charset="0"/>
                <a:cs typeface="Trebuchet MS"/>
              </a:rPr>
              <a:t> </a:t>
            </a:r>
            <a:r>
              <a:rPr sz="2000" spc="-10" dirty="0" err="1">
                <a:solidFill>
                  <a:schemeClr val="tx1"/>
                </a:solidFill>
                <a:latin typeface="Trebuchet MS" pitchFamily="34" charset="0"/>
                <a:cs typeface="Trebuchet MS"/>
              </a:rPr>
              <a:t>araştırın</a:t>
            </a:r>
            <a:r>
              <a:rPr lang="tr-TR" sz="2000" spc="-10" dirty="0">
                <a:solidFill>
                  <a:schemeClr val="tx1"/>
                </a:solidFill>
                <a:latin typeface="Trebuchet MS" pitchFamily="34" charset="0"/>
                <a:cs typeface="Trebuchet MS"/>
              </a:rPr>
              <a:t>.</a:t>
            </a:r>
            <a:endParaRPr sz="2000" dirty="0">
              <a:solidFill>
                <a:schemeClr val="tx1"/>
              </a:solidFill>
              <a:latin typeface="Trebuchet MS" pitchFamily="34" charset="0"/>
              <a:cs typeface="Trebuchet MS"/>
            </a:endParaRPr>
          </a:p>
          <a:p>
            <a:pPr marL="241300" marR="5080" indent="-233045">
              <a:lnSpc>
                <a:spcPct val="150000"/>
              </a:lnSpc>
              <a:spcBef>
                <a:spcPts val="1005"/>
              </a:spcBef>
              <a:buSzPct val="96428"/>
              <a:buFont typeface="Wingdings"/>
              <a:buChar char=""/>
              <a:tabLst>
                <a:tab pos="241300" algn="l"/>
                <a:tab pos="294005" algn="l"/>
              </a:tabLst>
            </a:pPr>
            <a:r>
              <a:rPr sz="2000" spc="-70" dirty="0" err="1">
                <a:solidFill>
                  <a:schemeClr val="tx1"/>
                </a:solidFill>
                <a:latin typeface="Trebuchet MS" pitchFamily="34" charset="0"/>
                <a:cs typeface="Trebuchet MS"/>
              </a:rPr>
              <a:t>Hayatınızda</a:t>
            </a:r>
            <a:r>
              <a:rPr sz="2000" spc="-225" dirty="0">
                <a:solidFill>
                  <a:schemeClr val="tx1"/>
                </a:solidFill>
                <a:latin typeface="Trebuchet MS" pitchFamily="34" charset="0"/>
                <a:cs typeface="Trebuchet MS"/>
              </a:rPr>
              <a:t> </a:t>
            </a:r>
            <a:r>
              <a:rPr sz="2000" spc="-35" dirty="0">
                <a:solidFill>
                  <a:schemeClr val="tx1"/>
                </a:solidFill>
                <a:latin typeface="Trebuchet MS" pitchFamily="34" charset="0"/>
                <a:cs typeface="Trebuchet MS"/>
              </a:rPr>
              <a:t>önemli</a:t>
            </a:r>
            <a:r>
              <a:rPr sz="2000" spc="-220" dirty="0">
                <a:solidFill>
                  <a:schemeClr val="tx1"/>
                </a:solidFill>
                <a:latin typeface="Trebuchet MS" pitchFamily="34" charset="0"/>
                <a:cs typeface="Trebuchet MS"/>
              </a:rPr>
              <a:t> </a:t>
            </a:r>
            <a:r>
              <a:rPr sz="2000" spc="-25" dirty="0">
                <a:solidFill>
                  <a:schemeClr val="tx1"/>
                </a:solidFill>
                <a:latin typeface="Trebuchet MS" pitchFamily="34" charset="0"/>
                <a:cs typeface="Trebuchet MS"/>
              </a:rPr>
              <a:t>olan</a:t>
            </a:r>
            <a:r>
              <a:rPr sz="2000" spc="-225" dirty="0">
                <a:solidFill>
                  <a:schemeClr val="tx1"/>
                </a:solidFill>
                <a:latin typeface="Trebuchet MS" pitchFamily="34" charset="0"/>
                <a:cs typeface="Trebuchet MS"/>
              </a:rPr>
              <a:t> </a:t>
            </a:r>
            <a:r>
              <a:rPr sz="2000" spc="-20" dirty="0" err="1">
                <a:solidFill>
                  <a:schemeClr val="tx1"/>
                </a:solidFill>
                <a:latin typeface="Trebuchet MS" pitchFamily="34" charset="0"/>
                <a:cs typeface="Trebuchet MS"/>
              </a:rPr>
              <a:t>bazı</a:t>
            </a:r>
            <a:r>
              <a:rPr sz="2000" spc="-20" dirty="0">
                <a:solidFill>
                  <a:schemeClr val="tx1"/>
                </a:solidFill>
                <a:latin typeface="Trebuchet MS" pitchFamily="34" charset="0"/>
                <a:cs typeface="Trebuchet MS"/>
              </a:rPr>
              <a:t> </a:t>
            </a:r>
            <a:r>
              <a:rPr sz="2000" spc="-120" dirty="0" err="1">
                <a:solidFill>
                  <a:schemeClr val="tx1"/>
                </a:solidFill>
                <a:latin typeface="Trebuchet MS" pitchFamily="34" charset="0"/>
                <a:cs typeface="Trebuchet MS"/>
              </a:rPr>
              <a:t>terimlerin</a:t>
            </a:r>
            <a:r>
              <a:rPr sz="2000" spc="-225" dirty="0">
                <a:solidFill>
                  <a:schemeClr val="tx1"/>
                </a:solidFill>
                <a:latin typeface="Trebuchet MS" pitchFamily="34" charset="0"/>
                <a:cs typeface="Trebuchet MS"/>
              </a:rPr>
              <a:t> </a:t>
            </a:r>
            <a:r>
              <a:rPr lang="tr-TR" sz="2000" spc="-225" dirty="0">
                <a:solidFill>
                  <a:schemeClr val="tx1"/>
                </a:solidFill>
                <a:latin typeface="Trebuchet MS" pitchFamily="34" charset="0"/>
                <a:cs typeface="Trebuchet MS"/>
              </a:rPr>
              <a:t>(</a:t>
            </a:r>
            <a:r>
              <a:rPr sz="2000" spc="-95" dirty="0" err="1">
                <a:solidFill>
                  <a:schemeClr val="tx1"/>
                </a:solidFill>
                <a:latin typeface="Trebuchet MS" pitchFamily="34" charset="0"/>
                <a:cs typeface="Trebuchet MS"/>
              </a:rPr>
              <a:t>glukoz</a:t>
            </a:r>
            <a:r>
              <a:rPr sz="2000" spc="-95" dirty="0">
                <a:solidFill>
                  <a:schemeClr val="tx1"/>
                </a:solidFill>
                <a:latin typeface="Trebuchet MS" pitchFamily="34" charset="0"/>
                <a:cs typeface="Trebuchet MS"/>
              </a:rPr>
              <a:t>,</a:t>
            </a:r>
            <a:r>
              <a:rPr sz="2000" spc="-155" dirty="0">
                <a:solidFill>
                  <a:schemeClr val="tx1"/>
                </a:solidFill>
                <a:latin typeface="Trebuchet MS" pitchFamily="34" charset="0"/>
                <a:cs typeface="Trebuchet MS"/>
              </a:rPr>
              <a:t> </a:t>
            </a:r>
            <a:r>
              <a:rPr sz="2000" spc="-10" dirty="0">
                <a:solidFill>
                  <a:schemeClr val="tx1"/>
                </a:solidFill>
                <a:latin typeface="Trebuchet MS" pitchFamily="34" charset="0"/>
                <a:cs typeface="Trebuchet MS"/>
              </a:rPr>
              <a:t>diyabet, </a:t>
            </a:r>
            <a:r>
              <a:rPr sz="2000" spc="-40" dirty="0">
                <a:solidFill>
                  <a:schemeClr val="tx1"/>
                </a:solidFill>
                <a:latin typeface="Trebuchet MS" pitchFamily="34" charset="0"/>
                <a:cs typeface="Trebuchet MS"/>
              </a:rPr>
              <a:t>kan</a:t>
            </a:r>
            <a:r>
              <a:rPr sz="2000" spc="-220" dirty="0">
                <a:solidFill>
                  <a:schemeClr val="tx1"/>
                </a:solidFill>
                <a:latin typeface="Trebuchet MS" pitchFamily="34" charset="0"/>
                <a:cs typeface="Trebuchet MS"/>
              </a:rPr>
              <a:t> </a:t>
            </a:r>
            <a:r>
              <a:rPr sz="2000" spc="-65" dirty="0">
                <a:solidFill>
                  <a:schemeClr val="tx1"/>
                </a:solidFill>
                <a:latin typeface="Trebuchet MS" pitchFamily="34" charset="0"/>
                <a:cs typeface="Trebuchet MS"/>
              </a:rPr>
              <a:t>şekeri</a:t>
            </a:r>
            <a:r>
              <a:rPr sz="2000" spc="-220" dirty="0">
                <a:solidFill>
                  <a:schemeClr val="tx1"/>
                </a:solidFill>
                <a:latin typeface="Trebuchet MS" pitchFamily="34" charset="0"/>
                <a:cs typeface="Trebuchet MS"/>
              </a:rPr>
              <a:t> </a:t>
            </a:r>
            <a:r>
              <a:rPr sz="2000" spc="-10" dirty="0">
                <a:solidFill>
                  <a:schemeClr val="tx1"/>
                </a:solidFill>
                <a:latin typeface="Trebuchet MS" pitchFamily="34" charset="0"/>
                <a:cs typeface="Trebuchet MS"/>
              </a:rPr>
              <a:t>düzeyi, </a:t>
            </a:r>
            <a:r>
              <a:rPr sz="2000" spc="-55" dirty="0">
                <a:solidFill>
                  <a:schemeClr val="tx1"/>
                </a:solidFill>
                <a:latin typeface="Trebuchet MS" pitchFamily="34" charset="0"/>
                <a:cs typeface="Trebuchet MS"/>
              </a:rPr>
              <a:t>hipoglisemi,</a:t>
            </a:r>
            <a:r>
              <a:rPr sz="2000" spc="-180" dirty="0">
                <a:solidFill>
                  <a:schemeClr val="tx1"/>
                </a:solidFill>
                <a:latin typeface="Trebuchet MS" pitchFamily="34" charset="0"/>
                <a:cs typeface="Trebuchet MS"/>
              </a:rPr>
              <a:t> </a:t>
            </a:r>
            <a:r>
              <a:rPr sz="2000" spc="-10" dirty="0" err="1">
                <a:solidFill>
                  <a:schemeClr val="tx1"/>
                </a:solidFill>
                <a:latin typeface="Trebuchet MS" pitchFamily="34" charset="0"/>
                <a:cs typeface="Trebuchet MS"/>
              </a:rPr>
              <a:t>hiperglisemi</a:t>
            </a:r>
            <a:r>
              <a:rPr sz="2000" spc="-10" dirty="0">
                <a:solidFill>
                  <a:schemeClr val="tx1"/>
                </a:solidFill>
                <a:latin typeface="Trebuchet MS" pitchFamily="34" charset="0"/>
                <a:cs typeface="Trebuchet MS"/>
              </a:rPr>
              <a:t>,</a:t>
            </a:r>
            <a:r>
              <a:rPr lang="tr-TR" sz="2000" dirty="0">
                <a:solidFill>
                  <a:schemeClr val="tx1"/>
                </a:solidFill>
                <a:latin typeface="Trebuchet MS" pitchFamily="34" charset="0"/>
                <a:cs typeface="Trebuchet MS"/>
              </a:rPr>
              <a:t> </a:t>
            </a:r>
            <a:r>
              <a:rPr sz="2000" spc="-25" dirty="0" err="1">
                <a:solidFill>
                  <a:schemeClr val="tx1"/>
                </a:solidFill>
                <a:latin typeface="Trebuchet MS" pitchFamily="34" charset="0"/>
                <a:cs typeface="Trebuchet MS"/>
              </a:rPr>
              <a:t>insülin</a:t>
            </a:r>
            <a:r>
              <a:rPr lang="tr-TR" sz="2000" spc="-25" dirty="0">
                <a:solidFill>
                  <a:schemeClr val="tx1"/>
                </a:solidFill>
                <a:latin typeface="Trebuchet MS" pitchFamily="34" charset="0"/>
                <a:cs typeface="Trebuchet MS"/>
              </a:rPr>
              <a:t> vb.) </a:t>
            </a:r>
            <a:r>
              <a:rPr sz="2000" spc="-229" dirty="0">
                <a:solidFill>
                  <a:schemeClr val="tx1"/>
                </a:solidFill>
                <a:latin typeface="Trebuchet MS" pitchFamily="34" charset="0"/>
                <a:cs typeface="Trebuchet MS"/>
              </a:rPr>
              <a:t> </a:t>
            </a:r>
            <a:r>
              <a:rPr sz="2000" spc="-120" dirty="0" err="1">
                <a:solidFill>
                  <a:schemeClr val="tx1"/>
                </a:solidFill>
                <a:latin typeface="Trebuchet MS" pitchFamily="34" charset="0"/>
                <a:cs typeface="Trebuchet MS"/>
              </a:rPr>
              <a:t>yerel</a:t>
            </a:r>
            <a:r>
              <a:rPr sz="2000" spc="-220" dirty="0">
                <a:solidFill>
                  <a:schemeClr val="tx1"/>
                </a:solidFill>
                <a:latin typeface="Trebuchet MS" pitchFamily="34" charset="0"/>
                <a:cs typeface="Trebuchet MS"/>
              </a:rPr>
              <a:t> </a:t>
            </a:r>
            <a:r>
              <a:rPr lang="tr-TR" sz="2000" spc="-220" dirty="0">
                <a:solidFill>
                  <a:schemeClr val="tx1"/>
                </a:solidFill>
                <a:latin typeface="Trebuchet MS" pitchFamily="34" charset="0"/>
                <a:cs typeface="Trebuchet MS"/>
              </a:rPr>
              <a:t> </a:t>
            </a:r>
            <a:r>
              <a:rPr sz="2000" spc="-60" dirty="0" err="1">
                <a:solidFill>
                  <a:schemeClr val="tx1"/>
                </a:solidFill>
                <a:latin typeface="Trebuchet MS" pitchFamily="34" charset="0"/>
                <a:cs typeface="Trebuchet MS"/>
              </a:rPr>
              <a:t>dildek</a:t>
            </a:r>
            <a:r>
              <a:rPr lang="tr-TR" sz="2000" spc="-60" dirty="0">
                <a:solidFill>
                  <a:schemeClr val="tx1"/>
                </a:solidFill>
                <a:latin typeface="Trebuchet MS" pitchFamily="34" charset="0"/>
                <a:cs typeface="Trebuchet MS"/>
              </a:rPr>
              <a:t>i </a:t>
            </a:r>
            <a:r>
              <a:rPr sz="2000" spc="-80" dirty="0" err="1">
                <a:solidFill>
                  <a:schemeClr val="tx1"/>
                </a:solidFill>
                <a:latin typeface="Trebuchet MS" pitchFamily="34" charset="0"/>
                <a:cs typeface="Trebuchet MS"/>
              </a:rPr>
              <a:t>karşılıklarını</a:t>
            </a:r>
            <a:r>
              <a:rPr sz="2000" spc="-185" dirty="0">
                <a:solidFill>
                  <a:schemeClr val="tx1"/>
                </a:solidFill>
                <a:latin typeface="Trebuchet MS" pitchFamily="34" charset="0"/>
                <a:cs typeface="Trebuchet MS"/>
              </a:rPr>
              <a:t> </a:t>
            </a:r>
            <a:r>
              <a:rPr sz="2000" spc="-10" dirty="0">
                <a:solidFill>
                  <a:schemeClr val="tx1"/>
                </a:solidFill>
                <a:latin typeface="Trebuchet MS" pitchFamily="34" charset="0"/>
                <a:cs typeface="Trebuchet MS"/>
              </a:rPr>
              <a:t>bulun.</a:t>
            </a:r>
            <a:endParaRPr sz="2000" dirty="0">
              <a:solidFill>
                <a:schemeClr val="tx1"/>
              </a:solidFill>
              <a:latin typeface="Trebuchet MS" pitchFamily="34" charset="0"/>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23934"/>
            <a:ext cx="10972800" cy="644407"/>
          </a:xfrm>
          <a:prstGeom prst="rect">
            <a:avLst/>
          </a:prstGeom>
        </p:spPr>
        <p:txBody>
          <a:bodyPr vert="horz" wrap="square" lIns="0" tIns="13335" rIns="0" bIns="0" rtlCol="0">
            <a:spAutoFit/>
          </a:bodyPr>
          <a:lstStyle/>
          <a:p>
            <a:pPr marL="12700">
              <a:lnSpc>
                <a:spcPct val="100000"/>
              </a:lnSpc>
              <a:spcBef>
                <a:spcPts val="105"/>
              </a:spcBef>
            </a:pPr>
            <a:r>
              <a:rPr spc="-155" dirty="0">
                <a:solidFill>
                  <a:srgbClr val="FF0000"/>
                </a:solidFill>
                <a:latin typeface="Trebuchet MS" pitchFamily="34" charset="0"/>
              </a:rPr>
              <a:t>Kaynaklar</a:t>
            </a:r>
          </a:p>
        </p:txBody>
      </p:sp>
      <p:sp>
        <p:nvSpPr>
          <p:cNvPr id="3" name="object 3"/>
          <p:cNvSpPr txBox="1"/>
          <p:nvPr/>
        </p:nvSpPr>
        <p:spPr>
          <a:xfrm>
            <a:off x="914400" y="1447800"/>
            <a:ext cx="9522462" cy="1801134"/>
          </a:xfrm>
          <a:prstGeom prst="rect">
            <a:avLst/>
          </a:prstGeom>
        </p:spPr>
        <p:txBody>
          <a:bodyPr vert="horz" wrap="square" lIns="0" tIns="117475" rIns="0" bIns="0" rtlCol="0">
            <a:spAutoFit/>
          </a:bodyPr>
          <a:lstStyle/>
          <a:p>
            <a:pPr marL="240665" indent="-227965">
              <a:lnSpc>
                <a:spcPct val="100000"/>
              </a:lnSpc>
              <a:spcBef>
                <a:spcPts val="925"/>
              </a:spcBef>
              <a:buFont typeface="Arial"/>
              <a:buChar char="•"/>
              <a:tabLst>
                <a:tab pos="240665" algn="l"/>
              </a:tabLst>
            </a:pPr>
            <a:r>
              <a:rPr sz="2400" spc="-75" dirty="0">
                <a:latin typeface="Trebuchet MS" pitchFamily="34" charset="0"/>
                <a:cs typeface="Trebuchet MS"/>
              </a:rPr>
              <a:t>Türkiye</a:t>
            </a:r>
            <a:r>
              <a:rPr sz="2400" spc="-90" dirty="0">
                <a:latin typeface="Trebuchet MS" pitchFamily="34" charset="0"/>
                <a:cs typeface="Trebuchet MS"/>
              </a:rPr>
              <a:t> </a:t>
            </a:r>
            <a:r>
              <a:rPr sz="2400" spc="-25" dirty="0">
                <a:latin typeface="Trebuchet MS" pitchFamily="34" charset="0"/>
                <a:cs typeface="Trebuchet MS"/>
              </a:rPr>
              <a:t>Diyabet</a:t>
            </a:r>
            <a:r>
              <a:rPr sz="2400" spc="-100" dirty="0">
                <a:latin typeface="Trebuchet MS" pitchFamily="34" charset="0"/>
                <a:cs typeface="Trebuchet MS"/>
              </a:rPr>
              <a:t> </a:t>
            </a:r>
            <a:r>
              <a:rPr sz="2400" spc="-70" dirty="0">
                <a:latin typeface="Trebuchet MS" pitchFamily="34" charset="0"/>
                <a:cs typeface="Trebuchet MS"/>
              </a:rPr>
              <a:t>Vakfı,</a:t>
            </a:r>
            <a:r>
              <a:rPr sz="2400" spc="-50" dirty="0">
                <a:latin typeface="Trebuchet MS" pitchFamily="34" charset="0"/>
                <a:cs typeface="Trebuchet MS"/>
              </a:rPr>
              <a:t> </a:t>
            </a:r>
            <a:r>
              <a:rPr sz="2400" spc="-35" dirty="0">
                <a:latin typeface="Trebuchet MS" pitchFamily="34" charset="0"/>
                <a:cs typeface="Trebuchet MS"/>
              </a:rPr>
              <a:t>diyabet</a:t>
            </a:r>
            <a:r>
              <a:rPr sz="2400" spc="-114" dirty="0">
                <a:latin typeface="Trebuchet MS" pitchFamily="34" charset="0"/>
                <a:cs typeface="Trebuchet MS"/>
              </a:rPr>
              <a:t> </a:t>
            </a:r>
            <a:r>
              <a:rPr sz="2400" spc="-45" dirty="0">
                <a:latin typeface="Trebuchet MS" pitchFamily="34" charset="0"/>
                <a:cs typeface="Trebuchet MS"/>
              </a:rPr>
              <a:t>tanı</a:t>
            </a:r>
            <a:r>
              <a:rPr sz="2400" spc="-95" dirty="0">
                <a:latin typeface="Trebuchet MS" pitchFamily="34" charset="0"/>
                <a:cs typeface="Trebuchet MS"/>
              </a:rPr>
              <a:t> </a:t>
            </a:r>
            <a:r>
              <a:rPr sz="2400" spc="-50" dirty="0">
                <a:latin typeface="Trebuchet MS" pitchFamily="34" charset="0"/>
                <a:cs typeface="Trebuchet MS"/>
              </a:rPr>
              <a:t>tedavi</a:t>
            </a:r>
            <a:r>
              <a:rPr sz="2400" spc="-90" dirty="0">
                <a:latin typeface="Trebuchet MS" pitchFamily="34" charset="0"/>
                <a:cs typeface="Trebuchet MS"/>
              </a:rPr>
              <a:t> </a:t>
            </a:r>
            <a:r>
              <a:rPr sz="2400" spc="-45" dirty="0">
                <a:latin typeface="Trebuchet MS" pitchFamily="34" charset="0"/>
                <a:cs typeface="Trebuchet MS"/>
              </a:rPr>
              <a:t>rehberi</a:t>
            </a:r>
            <a:r>
              <a:rPr sz="2400" spc="-105" dirty="0">
                <a:latin typeface="Trebuchet MS" pitchFamily="34" charset="0"/>
                <a:cs typeface="Trebuchet MS"/>
              </a:rPr>
              <a:t> </a:t>
            </a:r>
            <a:r>
              <a:rPr sz="2400" spc="-20" dirty="0">
                <a:latin typeface="Trebuchet MS" pitchFamily="34" charset="0"/>
                <a:cs typeface="Trebuchet MS"/>
              </a:rPr>
              <a:t>2021</a:t>
            </a:r>
            <a:endParaRPr sz="2400" dirty="0">
              <a:latin typeface="Trebuchet MS" pitchFamily="34" charset="0"/>
              <a:cs typeface="Trebuchet MS"/>
            </a:endParaRPr>
          </a:p>
          <a:p>
            <a:pPr marL="240665" indent="-227965">
              <a:lnSpc>
                <a:spcPct val="100000"/>
              </a:lnSpc>
              <a:spcBef>
                <a:spcPts val="830"/>
              </a:spcBef>
              <a:buFont typeface="Arial"/>
              <a:buChar char="•"/>
              <a:tabLst>
                <a:tab pos="240665" algn="l"/>
              </a:tabLst>
            </a:pPr>
            <a:r>
              <a:rPr sz="2400" dirty="0">
                <a:latin typeface="Trebuchet MS" pitchFamily="34" charset="0"/>
                <a:cs typeface="Trebuchet MS"/>
              </a:rPr>
              <a:t>TEMD</a:t>
            </a:r>
            <a:r>
              <a:rPr sz="2400" spc="-100" dirty="0">
                <a:latin typeface="Trebuchet MS" pitchFamily="34" charset="0"/>
                <a:cs typeface="Trebuchet MS"/>
              </a:rPr>
              <a:t> </a:t>
            </a:r>
            <a:r>
              <a:rPr sz="2400" spc="-10" dirty="0">
                <a:latin typeface="Trebuchet MS" pitchFamily="34" charset="0"/>
                <a:cs typeface="Trebuchet MS"/>
              </a:rPr>
              <a:t>Diabetes</a:t>
            </a:r>
            <a:r>
              <a:rPr sz="2400" spc="-100" dirty="0">
                <a:latin typeface="Trebuchet MS" pitchFamily="34" charset="0"/>
                <a:cs typeface="Trebuchet MS"/>
              </a:rPr>
              <a:t> </a:t>
            </a:r>
            <a:r>
              <a:rPr sz="2400" spc="-10" dirty="0">
                <a:latin typeface="Trebuchet MS" pitchFamily="34" charset="0"/>
                <a:cs typeface="Trebuchet MS"/>
              </a:rPr>
              <a:t>Mellitus</a:t>
            </a:r>
            <a:r>
              <a:rPr sz="2400" spc="-100" dirty="0">
                <a:latin typeface="Trebuchet MS" pitchFamily="34" charset="0"/>
                <a:cs typeface="Trebuchet MS"/>
              </a:rPr>
              <a:t> </a:t>
            </a:r>
            <a:r>
              <a:rPr sz="2400" spc="-55" dirty="0">
                <a:latin typeface="Trebuchet MS" pitchFamily="34" charset="0"/>
                <a:cs typeface="Trebuchet MS"/>
              </a:rPr>
              <a:t>ve</a:t>
            </a:r>
            <a:r>
              <a:rPr sz="2400" spc="-80" dirty="0">
                <a:latin typeface="Trebuchet MS" pitchFamily="34" charset="0"/>
                <a:cs typeface="Trebuchet MS"/>
              </a:rPr>
              <a:t> </a:t>
            </a:r>
            <a:r>
              <a:rPr sz="2400" spc="-20" dirty="0">
                <a:latin typeface="Trebuchet MS" pitchFamily="34" charset="0"/>
                <a:cs typeface="Trebuchet MS"/>
              </a:rPr>
              <a:t>Komplikasyonlşarının</a:t>
            </a:r>
            <a:r>
              <a:rPr sz="2400" spc="-85" dirty="0">
                <a:latin typeface="Trebuchet MS" pitchFamily="34" charset="0"/>
                <a:cs typeface="Trebuchet MS"/>
              </a:rPr>
              <a:t> </a:t>
            </a:r>
            <a:r>
              <a:rPr sz="2400" spc="-95" dirty="0">
                <a:latin typeface="Trebuchet MS" pitchFamily="34" charset="0"/>
                <a:cs typeface="Trebuchet MS"/>
              </a:rPr>
              <a:t>Tanı,</a:t>
            </a:r>
            <a:r>
              <a:rPr sz="2400" spc="-65" dirty="0">
                <a:latin typeface="Trebuchet MS" pitchFamily="34" charset="0"/>
                <a:cs typeface="Trebuchet MS"/>
              </a:rPr>
              <a:t> </a:t>
            </a:r>
            <a:r>
              <a:rPr sz="2400" spc="-70" dirty="0">
                <a:latin typeface="Trebuchet MS" pitchFamily="34" charset="0"/>
                <a:cs typeface="Trebuchet MS"/>
              </a:rPr>
              <a:t>Tedavi</a:t>
            </a:r>
            <a:r>
              <a:rPr sz="2400" spc="-90" dirty="0">
                <a:latin typeface="Trebuchet MS" pitchFamily="34" charset="0"/>
                <a:cs typeface="Trebuchet MS"/>
              </a:rPr>
              <a:t> </a:t>
            </a:r>
            <a:r>
              <a:rPr sz="2400" spc="-50" dirty="0">
                <a:latin typeface="Trebuchet MS" pitchFamily="34" charset="0"/>
                <a:cs typeface="Trebuchet MS"/>
              </a:rPr>
              <a:t>ve</a:t>
            </a:r>
            <a:r>
              <a:rPr sz="2400" spc="-95" dirty="0">
                <a:latin typeface="Trebuchet MS" pitchFamily="34" charset="0"/>
                <a:cs typeface="Trebuchet MS"/>
              </a:rPr>
              <a:t> </a:t>
            </a:r>
            <a:r>
              <a:rPr sz="2400" spc="-35" dirty="0">
                <a:latin typeface="Trebuchet MS" pitchFamily="34" charset="0"/>
                <a:cs typeface="Trebuchet MS"/>
              </a:rPr>
              <a:t>İzlem</a:t>
            </a:r>
            <a:r>
              <a:rPr sz="2400" spc="-85" dirty="0">
                <a:latin typeface="Trebuchet MS" pitchFamily="34" charset="0"/>
                <a:cs typeface="Trebuchet MS"/>
              </a:rPr>
              <a:t> </a:t>
            </a:r>
            <a:r>
              <a:rPr sz="2400" spc="-35" dirty="0">
                <a:latin typeface="Trebuchet MS" pitchFamily="34" charset="0"/>
                <a:cs typeface="Trebuchet MS"/>
              </a:rPr>
              <a:t>Kılavuzu</a:t>
            </a:r>
            <a:r>
              <a:rPr sz="2400" spc="-55" dirty="0">
                <a:latin typeface="Trebuchet MS" pitchFamily="34" charset="0"/>
                <a:cs typeface="Trebuchet MS"/>
              </a:rPr>
              <a:t> </a:t>
            </a:r>
            <a:r>
              <a:rPr sz="2400" spc="-20" dirty="0">
                <a:latin typeface="Trebuchet MS" pitchFamily="34" charset="0"/>
                <a:cs typeface="Trebuchet MS"/>
              </a:rPr>
              <a:t>2022</a:t>
            </a:r>
            <a:endParaRPr sz="2400" dirty="0">
              <a:latin typeface="Trebuchet MS" pitchFamily="34" charset="0"/>
              <a:cs typeface="Trebuchet MS"/>
            </a:endParaRPr>
          </a:p>
          <a:p>
            <a:pPr marL="240665" indent="-227965">
              <a:lnSpc>
                <a:spcPct val="100000"/>
              </a:lnSpc>
              <a:spcBef>
                <a:spcPts val="830"/>
              </a:spcBef>
              <a:buFont typeface="Arial"/>
              <a:buChar char="•"/>
              <a:tabLst>
                <a:tab pos="240665" algn="l"/>
              </a:tabLst>
            </a:pPr>
            <a:r>
              <a:rPr sz="2400" spc="-75" dirty="0">
                <a:latin typeface="Trebuchet MS" pitchFamily="34" charset="0"/>
                <a:cs typeface="Trebuchet MS"/>
              </a:rPr>
              <a:t>Türk</a:t>
            </a:r>
            <a:r>
              <a:rPr sz="2400" spc="-80" dirty="0">
                <a:latin typeface="Trebuchet MS" pitchFamily="34" charset="0"/>
                <a:cs typeface="Trebuchet MS"/>
              </a:rPr>
              <a:t> </a:t>
            </a:r>
            <a:r>
              <a:rPr sz="2400" spc="-30" dirty="0">
                <a:latin typeface="Trebuchet MS" pitchFamily="34" charset="0"/>
                <a:cs typeface="Trebuchet MS"/>
              </a:rPr>
              <a:t>Diyabet</a:t>
            </a:r>
            <a:r>
              <a:rPr sz="2400" spc="-100" dirty="0">
                <a:latin typeface="Trebuchet MS" pitchFamily="34" charset="0"/>
                <a:cs typeface="Trebuchet MS"/>
              </a:rPr>
              <a:t> </a:t>
            </a:r>
            <a:r>
              <a:rPr sz="2400" spc="-30" dirty="0">
                <a:latin typeface="Trebuchet MS" pitchFamily="34" charset="0"/>
                <a:cs typeface="Trebuchet MS"/>
              </a:rPr>
              <a:t>Cemiyeti</a:t>
            </a:r>
            <a:r>
              <a:rPr sz="2400" spc="-100" dirty="0">
                <a:latin typeface="Trebuchet MS" pitchFamily="34" charset="0"/>
                <a:cs typeface="Trebuchet MS"/>
              </a:rPr>
              <a:t> </a:t>
            </a:r>
            <a:r>
              <a:rPr sz="2400" spc="-30" dirty="0">
                <a:latin typeface="Trebuchet MS" pitchFamily="34" charset="0"/>
                <a:cs typeface="Trebuchet MS"/>
              </a:rPr>
              <a:t>Diyabet</a:t>
            </a:r>
            <a:r>
              <a:rPr sz="2400" spc="-100" dirty="0">
                <a:latin typeface="Trebuchet MS" pitchFamily="34" charset="0"/>
                <a:cs typeface="Trebuchet MS"/>
              </a:rPr>
              <a:t> </a:t>
            </a:r>
            <a:r>
              <a:rPr sz="2400" spc="-50" dirty="0">
                <a:latin typeface="Trebuchet MS" pitchFamily="34" charset="0"/>
                <a:cs typeface="Trebuchet MS"/>
              </a:rPr>
              <a:t>ve</a:t>
            </a:r>
            <a:r>
              <a:rPr sz="2400" spc="-95" dirty="0">
                <a:latin typeface="Trebuchet MS" pitchFamily="34" charset="0"/>
                <a:cs typeface="Trebuchet MS"/>
              </a:rPr>
              <a:t> </a:t>
            </a:r>
            <a:r>
              <a:rPr sz="2400" spc="-10" dirty="0">
                <a:latin typeface="Trebuchet MS" pitchFamily="34" charset="0"/>
                <a:cs typeface="Trebuchet MS"/>
              </a:rPr>
              <a:t>Seyahat</a:t>
            </a:r>
            <a:endParaRPr sz="2400" dirty="0">
              <a:latin typeface="Trebuchet MS" pitchFamily="34" charset="0"/>
              <a:cs typeface="Trebuchet MS"/>
            </a:endParaRPr>
          </a:p>
        </p:txBody>
      </p:sp>
      <p:sp>
        <p:nvSpPr>
          <p:cNvPr id="2050" name="AutoShape 2" descr="Türkiye Diyabet Vakfı - Ana Sayf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Türkiye Diyabet Vakfı - Ana Sayf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4" name="Picture 6" descr="Türkiye Diyabet Vakfı - Ana Sayfa"/>
          <p:cNvPicPr>
            <a:picLocks noChangeAspect="1" noChangeArrowheads="1"/>
          </p:cNvPicPr>
          <p:nvPr/>
        </p:nvPicPr>
        <p:blipFill>
          <a:blip r:embed="rId2" cstate="print"/>
          <a:srcRect/>
          <a:stretch>
            <a:fillRect/>
          </a:stretch>
        </p:blipFill>
        <p:spPr bwMode="auto">
          <a:xfrm>
            <a:off x="1143000" y="3505200"/>
            <a:ext cx="4191000" cy="1666875"/>
          </a:xfrm>
          <a:prstGeom prst="rect">
            <a:avLst/>
          </a:prstGeom>
          <a:noFill/>
        </p:spPr>
      </p:pic>
      <p:pic>
        <p:nvPicPr>
          <p:cNvPr id="2056" name="Picture 8" descr="Türkiye Endokrinoloji ve Metabolizma Derneği"/>
          <p:cNvPicPr>
            <a:picLocks noChangeAspect="1" noChangeArrowheads="1"/>
          </p:cNvPicPr>
          <p:nvPr/>
        </p:nvPicPr>
        <p:blipFill>
          <a:blip r:embed="rId3" cstate="print"/>
          <a:srcRect/>
          <a:stretch>
            <a:fillRect/>
          </a:stretch>
        </p:blipFill>
        <p:spPr bwMode="auto">
          <a:xfrm>
            <a:off x="5715000" y="3505200"/>
            <a:ext cx="4191000" cy="1550618"/>
          </a:xfrm>
          <a:prstGeom prst="rect">
            <a:avLst/>
          </a:prstGeom>
          <a:noFill/>
        </p:spPr>
      </p:pic>
      <p:sp>
        <p:nvSpPr>
          <p:cNvPr id="2058" name="AutoShape 10" descr="Ana Sayfa | Türk Diyabet Cemiy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0" name="Picture 12" descr="Ana Sayfa | Türk Diyabet Cemiyeti"/>
          <p:cNvPicPr>
            <a:picLocks noChangeAspect="1" noChangeArrowheads="1"/>
          </p:cNvPicPr>
          <p:nvPr/>
        </p:nvPicPr>
        <p:blipFill>
          <a:blip r:embed="rId4" cstate="print"/>
          <a:srcRect/>
          <a:stretch>
            <a:fillRect/>
          </a:stretch>
        </p:blipFill>
        <p:spPr bwMode="auto">
          <a:xfrm>
            <a:off x="3352800" y="5105400"/>
            <a:ext cx="4724400" cy="13498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90559" y="0"/>
            <a:ext cx="3901440" cy="2383790"/>
            <a:chOff x="8290559" y="0"/>
            <a:chExt cx="3901440" cy="2383790"/>
          </a:xfrm>
        </p:grpSpPr>
        <p:pic>
          <p:nvPicPr>
            <p:cNvPr id="3" name="object 3"/>
            <p:cNvPicPr/>
            <p:nvPr/>
          </p:nvPicPr>
          <p:blipFill>
            <a:blip r:embed="rId2" cstate="print"/>
            <a:stretch>
              <a:fillRect/>
            </a:stretch>
          </p:blipFill>
          <p:spPr>
            <a:xfrm>
              <a:off x="8290559" y="0"/>
              <a:ext cx="3901440" cy="2383522"/>
            </a:xfrm>
            <a:prstGeom prst="rect">
              <a:avLst/>
            </a:prstGeom>
          </p:spPr>
        </p:pic>
        <p:pic>
          <p:nvPicPr>
            <p:cNvPr id="4" name="object 4"/>
            <p:cNvPicPr/>
            <p:nvPr/>
          </p:nvPicPr>
          <p:blipFill>
            <a:blip r:embed="rId3" cstate="print"/>
            <a:stretch>
              <a:fillRect/>
            </a:stretch>
          </p:blipFill>
          <p:spPr>
            <a:xfrm>
              <a:off x="8325611" y="0"/>
              <a:ext cx="3866388" cy="2183925"/>
            </a:xfrm>
            <a:prstGeom prst="rect">
              <a:avLst/>
            </a:prstGeom>
          </p:spPr>
        </p:pic>
      </p:grpSp>
      <p:sp>
        <p:nvSpPr>
          <p:cNvPr id="5" name="object 5"/>
          <p:cNvSpPr txBox="1">
            <a:spLocks noGrp="1"/>
          </p:cNvSpPr>
          <p:nvPr>
            <p:ph type="title"/>
          </p:nvPr>
        </p:nvSpPr>
        <p:spPr>
          <a:xfrm>
            <a:off x="1295400" y="914400"/>
            <a:ext cx="3237740" cy="628377"/>
          </a:xfrm>
          <a:prstGeom prst="rect">
            <a:avLst/>
          </a:prstGeom>
        </p:spPr>
        <p:txBody>
          <a:bodyPr vert="horz" wrap="square" lIns="0" tIns="12700" rIns="0" bIns="0" rtlCol="0">
            <a:spAutoFit/>
          </a:bodyPr>
          <a:lstStyle/>
          <a:p>
            <a:pPr marL="12700">
              <a:lnSpc>
                <a:spcPct val="100000"/>
              </a:lnSpc>
              <a:spcBef>
                <a:spcPts val="100"/>
              </a:spcBef>
            </a:pPr>
            <a:r>
              <a:rPr sz="4000" spc="-60" dirty="0" err="1">
                <a:solidFill>
                  <a:srgbClr val="FF0000"/>
                </a:solidFill>
                <a:latin typeface="Trebuchet MS" pitchFamily="34" charset="0"/>
              </a:rPr>
              <a:t>Diyabet</a:t>
            </a:r>
            <a:endParaRPr sz="4000" dirty="0">
              <a:solidFill>
                <a:srgbClr val="FF0000"/>
              </a:solidFill>
              <a:latin typeface="Trebuchet MS" pitchFamily="34" charset="0"/>
            </a:endParaRPr>
          </a:p>
        </p:txBody>
      </p:sp>
      <p:sp>
        <p:nvSpPr>
          <p:cNvPr id="6" name="object 6"/>
          <p:cNvSpPr txBox="1"/>
          <p:nvPr/>
        </p:nvSpPr>
        <p:spPr>
          <a:xfrm>
            <a:off x="1295400" y="2133600"/>
            <a:ext cx="10095739" cy="2711383"/>
          </a:xfrm>
          <a:prstGeom prst="rect">
            <a:avLst/>
          </a:prstGeom>
        </p:spPr>
        <p:txBody>
          <a:bodyPr vert="horz" wrap="square" lIns="0" tIns="53975" rIns="0" bIns="0" rtlCol="0">
            <a:spAutoFit/>
          </a:bodyPr>
          <a:lstStyle/>
          <a:p>
            <a:pPr marL="12700" marR="5080">
              <a:lnSpc>
                <a:spcPct val="150000"/>
              </a:lnSpc>
              <a:spcBef>
                <a:spcPts val="425"/>
              </a:spcBef>
            </a:pPr>
            <a:r>
              <a:rPr sz="4000" dirty="0">
                <a:solidFill>
                  <a:srgbClr val="0D2841"/>
                </a:solidFill>
                <a:latin typeface="Trebuchet MS"/>
                <a:cs typeface="Trebuchet MS"/>
              </a:rPr>
              <a:t>Dünyada</a:t>
            </a:r>
            <a:r>
              <a:rPr sz="4000" spc="-165" dirty="0">
                <a:solidFill>
                  <a:srgbClr val="0D2841"/>
                </a:solidFill>
                <a:latin typeface="Trebuchet MS"/>
                <a:cs typeface="Trebuchet MS"/>
              </a:rPr>
              <a:t> </a:t>
            </a:r>
            <a:r>
              <a:rPr sz="4000" spc="-50" dirty="0">
                <a:solidFill>
                  <a:srgbClr val="0D2841"/>
                </a:solidFill>
                <a:latin typeface="Trebuchet MS"/>
                <a:cs typeface="Trebuchet MS"/>
              </a:rPr>
              <a:t>milyonlarca</a:t>
            </a:r>
            <a:r>
              <a:rPr sz="4000" spc="-155" dirty="0">
                <a:solidFill>
                  <a:srgbClr val="0D2841"/>
                </a:solidFill>
                <a:latin typeface="Trebuchet MS"/>
                <a:cs typeface="Trebuchet MS"/>
              </a:rPr>
              <a:t> </a:t>
            </a:r>
            <a:r>
              <a:rPr sz="4000" spc="-25" dirty="0">
                <a:solidFill>
                  <a:srgbClr val="0D2841"/>
                </a:solidFill>
                <a:latin typeface="Trebuchet MS"/>
                <a:cs typeface="Trebuchet MS"/>
              </a:rPr>
              <a:t>insanı</a:t>
            </a:r>
            <a:r>
              <a:rPr sz="4000" spc="-180" dirty="0">
                <a:solidFill>
                  <a:srgbClr val="0D2841"/>
                </a:solidFill>
                <a:latin typeface="Trebuchet MS"/>
                <a:cs typeface="Trebuchet MS"/>
              </a:rPr>
              <a:t> </a:t>
            </a:r>
            <a:r>
              <a:rPr sz="4000" spc="-95" dirty="0">
                <a:solidFill>
                  <a:srgbClr val="0D2841"/>
                </a:solidFill>
                <a:latin typeface="Trebuchet MS"/>
                <a:cs typeface="Trebuchet MS"/>
              </a:rPr>
              <a:t>etkileyen</a:t>
            </a:r>
            <a:r>
              <a:rPr sz="4000" spc="-175" dirty="0">
                <a:solidFill>
                  <a:srgbClr val="0D2841"/>
                </a:solidFill>
                <a:latin typeface="Trebuchet MS"/>
                <a:cs typeface="Trebuchet MS"/>
              </a:rPr>
              <a:t> </a:t>
            </a:r>
            <a:r>
              <a:rPr sz="4000" spc="-70" dirty="0">
                <a:solidFill>
                  <a:srgbClr val="0D2841"/>
                </a:solidFill>
                <a:latin typeface="Trebuchet MS"/>
                <a:cs typeface="Trebuchet MS"/>
              </a:rPr>
              <a:t>kronik</a:t>
            </a:r>
            <a:r>
              <a:rPr sz="4000" spc="-190" dirty="0">
                <a:solidFill>
                  <a:srgbClr val="0D2841"/>
                </a:solidFill>
                <a:latin typeface="Trebuchet MS"/>
                <a:cs typeface="Trebuchet MS"/>
              </a:rPr>
              <a:t> </a:t>
            </a:r>
            <a:r>
              <a:rPr sz="4000" spc="-100" dirty="0">
                <a:solidFill>
                  <a:srgbClr val="0D2841"/>
                </a:solidFill>
                <a:latin typeface="Trebuchet MS"/>
                <a:cs typeface="Trebuchet MS"/>
              </a:rPr>
              <a:t>bir</a:t>
            </a:r>
            <a:r>
              <a:rPr sz="4000" spc="-180" dirty="0">
                <a:solidFill>
                  <a:srgbClr val="0D2841"/>
                </a:solidFill>
                <a:latin typeface="Trebuchet MS"/>
                <a:cs typeface="Trebuchet MS"/>
              </a:rPr>
              <a:t> </a:t>
            </a:r>
            <a:r>
              <a:rPr sz="4000" spc="-45" dirty="0">
                <a:solidFill>
                  <a:srgbClr val="0D2841"/>
                </a:solidFill>
                <a:latin typeface="Trebuchet MS"/>
                <a:cs typeface="Trebuchet MS"/>
              </a:rPr>
              <a:t>hastalık</a:t>
            </a:r>
            <a:r>
              <a:rPr sz="4000" spc="-185" dirty="0">
                <a:solidFill>
                  <a:srgbClr val="0D2841"/>
                </a:solidFill>
                <a:latin typeface="Trebuchet MS"/>
                <a:cs typeface="Trebuchet MS"/>
              </a:rPr>
              <a:t> </a:t>
            </a:r>
            <a:r>
              <a:rPr sz="4000" spc="-95" dirty="0">
                <a:solidFill>
                  <a:srgbClr val="0D2841"/>
                </a:solidFill>
                <a:latin typeface="Trebuchet MS"/>
                <a:cs typeface="Trebuchet MS"/>
              </a:rPr>
              <a:t>ve</a:t>
            </a:r>
            <a:r>
              <a:rPr sz="4000" spc="-175" dirty="0">
                <a:solidFill>
                  <a:srgbClr val="0D2841"/>
                </a:solidFill>
                <a:latin typeface="Trebuchet MS"/>
                <a:cs typeface="Trebuchet MS"/>
              </a:rPr>
              <a:t> </a:t>
            </a:r>
            <a:r>
              <a:rPr sz="4000" dirty="0">
                <a:solidFill>
                  <a:srgbClr val="0D2841"/>
                </a:solidFill>
                <a:latin typeface="Trebuchet MS"/>
                <a:cs typeface="Trebuchet MS"/>
              </a:rPr>
              <a:t>yaşam</a:t>
            </a:r>
            <a:r>
              <a:rPr sz="4000" spc="-180" dirty="0">
                <a:solidFill>
                  <a:srgbClr val="0D2841"/>
                </a:solidFill>
                <a:latin typeface="Trebuchet MS"/>
                <a:cs typeface="Trebuchet MS"/>
              </a:rPr>
              <a:t> </a:t>
            </a:r>
            <a:r>
              <a:rPr sz="4000" spc="-20" dirty="0">
                <a:solidFill>
                  <a:srgbClr val="0D2841"/>
                </a:solidFill>
                <a:latin typeface="Trebuchet MS"/>
                <a:cs typeface="Trebuchet MS"/>
              </a:rPr>
              <a:t>boyu </a:t>
            </a:r>
            <a:r>
              <a:rPr sz="4000" spc="-10" dirty="0">
                <a:solidFill>
                  <a:srgbClr val="0D2841"/>
                </a:solidFill>
                <a:latin typeface="Trebuchet MS"/>
                <a:cs typeface="Trebuchet MS"/>
              </a:rPr>
              <a:t>süren</a:t>
            </a:r>
            <a:r>
              <a:rPr sz="4000" spc="-210" dirty="0">
                <a:solidFill>
                  <a:srgbClr val="0D2841"/>
                </a:solidFill>
                <a:latin typeface="Trebuchet MS"/>
                <a:cs typeface="Trebuchet MS"/>
              </a:rPr>
              <a:t> </a:t>
            </a:r>
            <a:r>
              <a:rPr sz="4000" spc="-100" dirty="0">
                <a:solidFill>
                  <a:srgbClr val="0D2841"/>
                </a:solidFill>
                <a:latin typeface="Trebuchet MS"/>
                <a:cs typeface="Trebuchet MS"/>
              </a:rPr>
              <a:t>ve</a:t>
            </a:r>
            <a:r>
              <a:rPr sz="4000" spc="-195" dirty="0">
                <a:solidFill>
                  <a:srgbClr val="0D2841"/>
                </a:solidFill>
                <a:latin typeface="Trebuchet MS"/>
                <a:cs typeface="Trebuchet MS"/>
              </a:rPr>
              <a:t> </a:t>
            </a:r>
            <a:r>
              <a:rPr sz="4000" spc="-80" dirty="0">
                <a:solidFill>
                  <a:srgbClr val="0D2841"/>
                </a:solidFill>
                <a:latin typeface="Trebuchet MS"/>
                <a:cs typeface="Trebuchet MS"/>
              </a:rPr>
              <a:t>kontrol</a:t>
            </a:r>
            <a:r>
              <a:rPr sz="4000" spc="-195" dirty="0">
                <a:solidFill>
                  <a:srgbClr val="0D2841"/>
                </a:solidFill>
                <a:latin typeface="Trebuchet MS"/>
                <a:cs typeface="Trebuchet MS"/>
              </a:rPr>
              <a:t> </a:t>
            </a:r>
            <a:r>
              <a:rPr sz="4000" spc="-75" dirty="0">
                <a:solidFill>
                  <a:srgbClr val="0D2841"/>
                </a:solidFill>
                <a:latin typeface="Trebuchet MS"/>
                <a:cs typeface="Trebuchet MS"/>
              </a:rPr>
              <a:t>altına</a:t>
            </a:r>
            <a:r>
              <a:rPr sz="4000" spc="-200" dirty="0">
                <a:solidFill>
                  <a:srgbClr val="0D2841"/>
                </a:solidFill>
                <a:latin typeface="Trebuchet MS"/>
                <a:cs typeface="Trebuchet MS"/>
              </a:rPr>
              <a:t> </a:t>
            </a:r>
            <a:r>
              <a:rPr sz="4000" spc="-20" dirty="0">
                <a:solidFill>
                  <a:srgbClr val="0D2841"/>
                </a:solidFill>
                <a:latin typeface="Trebuchet MS"/>
                <a:cs typeface="Trebuchet MS"/>
              </a:rPr>
              <a:t>alınması</a:t>
            </a:r>
            <a:r>
              <a:rPr sz="4000" spc="-204" dirty="0">
                <a:solidFill>
                  <a:srgbClr val="0D2841"/>
                </a:solidFill>
                <a:latin typeface="Trebuchet MS"/>
                <a:cs typeface="Trebuchet MS"/>
              </a:rPr>
              <a:t> </a:t>
            </a:r>
            <a:r>
              <a:rPr sz="4000" spc="-80" dirty="0">
                <a:solidFill>
                  <a:srgbClr val="0D2841"/>
                </a:solidFill>
                <a:latin typeface="Trebuchet MS"/>
                <a:cs typeface="Trebuchet MS"/>
              </a:rPr>
              <a:t>gereken</a:t>
            </a:r>
            <a:r>
              <a:rPr sz="4000" spc="-210" dirty="0">
                <a:solidFill>
                  <a:srgbClr val="0D2841"/>
                </a:solidFill>
                <a:latin typeface="Trebuchet MS"/>
                <a:cs typeface="Trebuchet MS"/>
              </a:rPr>
              <a:t> </a:t>
            </a:r>
            <a:r>
              <a:rPr sz="4000" spc="-100" dirty="0">
                <a:solidFill>
                  <a:srgbClr val="0D2841"/>
                </a:solidFill>
                <a:latin typeface="Trebuchet MS"/>
                <a:cs typeface="Trebuchet MS"/>
              </a:rPr>
              <a:t>bir</a:t>
            </a:r>
            <a:r>
              <a:rPr sz="4000" spc="-200" dirty="0">
                <a:solidFill>
                  <a:srgbClr val="0D2841"/>
                </a:solidFill>
                <a:latin typeface="Trebuchet MS"/>
                <a:cs typeface="Trebuchet MS"/>
              </a:rPr>
              <a:t> </a:t>
            </a:r>
            <a:r>
              <a:rPr sz="4000" spc="-10" dirty="0">
                <a:solidFill>
                  <a:srgbClr val="0D2841"/>
                </a:solidFill>
                <a:latin typeface="Trebuchet MS"/>
                <a:cs typeface="Trebuchet MS"/>
              </a:rPr>
              <a:t>durumdur.</a:t>
            </a:r>
            <a:endParaRPr sz="4000" dirty="0">
              <a:latin typeface="Trebuchet MS"/>
              <a:cs typeface="Trebuchet MS"/>
            </a:endParaRPr>
          </a:p>
        </p:txBody>
      </p:sp>
      <p:pic>
        <p:nvPicPr>
          <p:cNvPr id="7" name="object 7"/>
          <p:cNvPicPr/>
          <p:nvPr/>
        </p:nvPicPr>
        <p:blipFill>
          <a:blip r:embed="rId4" cstate="print"/>
          <a:stretch>
            <a:fillRect/>
          </a:stretch>
        </p:blipFill>
        <p:spPr>
          <a:xfrm>
            <a:off x="0" y="4683378"/>
            <a:ext cx="2898648" cy="21746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7 Helpful Tips I Have for Anyone Else Traveling With Type 1 Diabetes | SELF"/>
          <p:cNvPicPr>
            <a:picLocks noChangeAspect="1" noChangeArrowheads="1"/>
          </p:cNvPicPr>
          <p:nvPr/>
        </p:nvPicPr>
        <p:blipFill>
          <a:blip r:embed="rId2" cstate="print"/>
          <a:srcRect/>
          <a:stretch>
            <a:fillRect/>
          </a:stretch>
        </p:blipFill>
        <p:spPr bwMode="auto">
          <a:xfrm>
            <a:off x="0" y="0"/>
            <a:ext cx="5486400" cy="4114800"/>
          </a:xfrm>
          <a:prstGeom prst="rect">
            <a:avLst/>
          </a:prstGeom>
          <a:noFill/>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616" y="1981200"/>
            <a:ext cx="752238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Dikdörtgen"/>
          <p:cNvSpPr/>
          <p:nvPr/>
        </p:nvSpPr>
        <p:spPr>
          <a:xfrm>
            <a:off x="3581400" y="2667000"/>
            <a:ext cx="5195653" cy="1015663"/>
          </a:xfrm>
          <a:prstGeom prst="rect">
            <a:avLst/>
          </a:prstGeom>
          <a:noFill/>
        </p:spPr>
        <p:txBody>
          <a:bodyPr wrap="none" lIns="91440" tIns="45720" rIns="91440" bIns="45720">
            <a:spAutoFit/>
          </a:bodyPr>
          <a:lstStyle/>
          <a:p>
            <a:pPr algn="ctr"/>
            <a:r>
              <a:rPr lang="tr-TR"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TEŞEKKÜRLER</a:t>
            </a:r>
            <a:endParaRPr lang="tr-TR"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38" name="Picture 14" descr="3d isometric flat vector conceptual illustration of diabetes diet - diabetes control stock illustrations"/>
          <p:cNvPicPr>
            <a:picLocks noChangeAspect="1" noChangeArrowheads="1"/>
          </p:cNvPicPr>
          <p:nvPr/>
        </p:nvPicPr>
        <p:blipFill>
          <a:blip r:embed="rId4" cstate="print"/>
          <a:srcRect/>
          <a:stretch>
            <a:fillRect/>
          </a:stretch>
        </p:blipFill>
        <p:spPr bwMode="auto">
          <a:xfrm>
            <a:off x="0" y="3962399"/>
            <a:ext cx="4724400" cy="2895601"/>
          </a:xfrm>
          <a:prstGeom prst="rect">
            <a:avLst/>
          </a:prstGeom>
          <a:noFill/>
        </p:spPr>
      </p:pic>
      <p:pic>
        <p:nvPicPr>
          <p:cNvPr id="1040" name="Picture 16" descr="diyabet kan şekeri seviye testi dijital glucometer tipografi poster. doktor mavi izleme ekipmanları reklam banner düz karikatür vektör illüstrasyon online cihaz ile glikoz ölçme - diabetes control stock illustrations"/>
          <p:cNvPicPr>
            <a:picLocks noChangeAspect="1" noChangeArrowheads="1"/>
          </p:cNvPicPr>
          <p:nvPr/>
        </p:nvPicPr>
        <p:blipFill>
          <a:blip r:embed="rId5" cstate="print"/>
          <a:srcRect/>
          <a:stretch>
            <a:fillRect/>
          </a:stretch>
        </p:blipFill>
        <p:spPr bwMode="auto">
          <a:xfrm>
            <a:off x="5486400" y="1"/>
            <a:ext cx="6705600" cy="19811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4077" y="1378458"/>
            <a:ext cx="10515600" cy="1346522"/>
          </a:xfrm>
          <a:prstGeom prst="rect">
            <a:avLst/>
          </a:prstGeom>
          <a:ln w="19050">
            <a:solidFill>
              <a:srgbClr val="9F2B92"/>
            </a:solidFill>
          </a:ln>
        </p:spPr>
        <p:txBody>
          <a:bodyPr vert="horz" wrap="square" lIns="0" tIns="381000" rIns="0" bIns="0" rtlCol="0">
            <a:spAutoFit/>
          </a:bodyPr>
          <a:lstStyle/>
          <a:p>
            <a:pPr algn="ctr">
              <a:lnSpc>
                <a:spcPct val="100000"/>
              </a:lnSpc>
              <a:spcBef>
                <a:spcPts val="3000"/>
              </a:spcBef>
            </a:pPr>
            <a:r>
              <a:rPr sz="3000" spc="-75" dirty="0" err="1">
                <a:latin typeface="Trebuchet MS"/>
                <a:cs typeface="Trebuchet MS"/>
              </a:rPr>
              <a:t>Diyabetli</a:t>
            </a:r>
            <a:r>
              <a:rPr sz="3000" spc="-235" dirty="0">
                <a:latin typeface="Trebuchet MS"/>
                <a:cs typeface="Trebuchet MS"/>
              </a:rPr>
              <a:t> </a:t>
            </a:r>
            <a:r>
              <a:rPr sz="3000" spc="-10" dirty="0" err="1">
                <a:latin typeface="Trebuchet MS"/>
                <a:cs typeface="Trebuchet MS"/>
              </a:rPr>
              <a:t>olmak</a:t>
            </a:r>
            <a:endParaRPr sz="3000" dirty="0">
              <a:latin typeface="Trebuchet MS"/>
              <a:cs typeface="Trebuchet MS"/>
            </a:endParaRPr>
          </a:p>
          <a:p>
            <a:pPr marL="71755" algn="ctr">
              <a:lnSpc>
                <a:spcPct val="100000"/>
              </a:lnSpc>
              <a:spcBef>
                <a:spcPts val="295"/>
              </a:spcBef>
            </a:pPr>
            <a:r>
              <a:rPr sz="3000" spc="-35" dirty="0">
                <a:latin typeface="Trebuchet MS"/>
                <a:cs typeface="Trebuchet MS"/>
              </a:rPr>
              <a:t>seyahat</a:t>
            </a:r>
            <a:r>
              <a:rPr sz="3000" spc="-240" dirty="0">
                <a:latin typeface="Trebuchet MS"/>
                <a:cs typeface="Trebuchet MS"/>
              </a:rPr>
              <a:t> </a:t>
            </a:r>
            <a:r>
              <a:rPr sz="3000" spc="-95" dirty="0">
                <a:latin typeface="Trebuchet MS"/>
                <a:cs typeface="Trebuchet MS"/>
              </a:rPr>
              <a:t>etmeye</a:t>
            </a:r>
            <a:r>
              <a:rPr sz="3000" spc="-270" dirty="0">
                <a:latin typeface="Trebuchet MS"/>
                <a:cs typeface="Trebuchet MS"/>
              </a:rPr>
              <a:t> </a:t>
            </a:r>
            <a:r>
              <a:rPr sz="3000" spc="-70" dirty="0">
                <a:latin typeface="Trebuchet MS"/>
                <a:cs typeface="Trebuchet MS"/>
              </a:rPr>
              <a:t>engel</a:t>
            </a:r>
            <a:r>
              <a:rPr sz="3000" spc="-270" dirty="0">
                <a:latin typeface="Trebuchet MS"/>
                <a:cs typeface="Trebuchet MS"/>
              </a:rPr>
              <a:t> </a:t>
            </a:r>
            <a:r>
              <a:rPr sz="3000" spc="-10" dirty="0">
                <a:latin typeface="Trebuchet MS"/>
                <a:cs typeface="Trebuchet MS"/>
              </a:rPr>
              <a:t>değildir.</a:t>
            </a:r>
            <a:endParaRPr sz="3000" dirty="0">
              <a:latin typeface="Trebuchet MS"/>
              <a:cs typeface="Trebuchet MS"/>
            </a:endParaRPr>
          </a:p>
        </p:txBody>
      </p:sp>
      <p:pic>
        <p:nvPicPr>
          <p:cNvPr id="3" name="object 3"/>
          <p:cNvPicPr/>
          <p:nvPr/>
        </p:nvPicPr>
        <p:blipFill>
          <a:blip r:embed="rId2" cstate="print"/>
          <a:stretch>
            <a:fillRect/>
          </a:stretch>
        </p:blipFill>
        <p:spPr>
          <a:xfrm>
            <a:off x="1665732" y="3628644"/>
            <a:ext cx="8429244" cy="26182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503676"/>
            <a:ext cx="12189460" cy="3354704"/>
          </a:xfrm>
          <a:custGeom>
            <a:avLst/>
            <a:gdLst/>
            <a:ahLst/>
            <a:cxnLst/>
            <a:rect l="l" t="t" r="r" b="b"/>
            <a:pathLst>
              <a:path w="12189460" h="3354704">
                <a:moveTo>
                  <a:pt x="0" y="3354323"/>
                </a:moveTo>
                <a:lnTo>
                  <a:pt x="12188952" y="3354323"/>
                </a:lnTo>
                <a:lnTo>
                  <a:pt x="12188952" y="0"/>
                </a:lnTo>
                <a:lnTo>
                  <a:pt x="0" y="0"/>
                </a:lnTo>
                <a:lnTo>
                  <a:pt x="0" y="3354323"/>
                </a:lnTo>
                <a:close/>
              </a:path>
            </a:pathLst>
          </a:custGeom>
          <a:solidFill>
            <a:srgbClr val="E8E8E8"/>
          </a:solidFill>
        </p:spPr>
        <p:txBody>
          <a:bodyPr wrap="square" lIns="0" tIns="0" rIns="0" bIns="0" rtlCol="0"/>
          <a:lstStyle/>
          <a:p>
            <a:endParaRPr/>
          </a:p>
        </p:txBody>
      </p:sp>
      <p:grpSp>
        <p:nvGrpSpPr>
          <p:cNvPr id="3" name="object 3"/>
          <p:cNvGrpSpPr/>
          <p:nvPr/>
        </p:nvGrpSpPr>
        <p:grpSpPr>
          <a:xfrm>
            <a:off x="0" y="0"/>
            <a:ext cx="12189460" cy="5410835"/>
            <a:chOff x="0" y="0"/>
            <a:chExt cx="12189460" cy="5410835"/>
          </a:xfrm>
        </p:grpSpPr>
        <p:sp>
          <p:nvSpPr>
            <p:cNvPr id="4" name="object 4"/>
            <p:cNvSpPr/>
            <p:nvPr/>
          </p:nvSpPr>
          <p:spPr>
            <a:xfrm>
              <a:off x="0" y="0"/>
              <a:ext cx="12189460" cy="12700"/>
            </a:xfrm>
            <a:custGeom>
              <a:avLst/>
              <a:gdLst/>
              <a:ahLst/>
              <a:cxnLst/>
              <a:rect l="l" t="t" r="r" b="b"/>
              <a:pathLst>
                <a:path w="12189460" h="12700">
                  <a:moveTo>
                    <a:pt x="0" y="12192"/>
                  </a:moveTo>
                  <a:lnTo>
                    <a:pt x="12188952" y="12192"/>
                  </a:lnTo>
                  <a:lnTo>
                    <a:pt x="12188952" y="0"/>
                  </a:lnTo>
                  <a:lnTo>
                    <a:pt x="0" y="0"/>
                  </a:lnTo>
                  <a:lnTo>
                    <a:pt x="0" y="12192"/>
                  </a:lnTo>
                  <a:close/>
                </a:path>
              </a:pathLst>
            </a:custGeom>
            <a:solidFill>
              <a:srgbClr val="E8E8E8"/>
            </a:solidFill>
          </p:spPr>
          <p:txBody>
            <a:bodyPr wrap="square" lIns="0" tIns="0" rIns="0" bIns="0" rtlCol="0"/>
            <a:lstStyle/>
            <a:p>
              <a:endParaRPr/>
            </a:p>
          </p:txBody>
        </p:sp>
        <p:sp>
          <p:nvSpPr>
            <p:cNvPr id="5" name="object 5"/>
            <p:cNvSpPr/>
            <p:nvPr/>
          </p:nvSpPr>
          <p:spPr>
            <a:xfrm>
              <a:off x="0" y="12191"/>
              <a:ext cx="12189460" cy="3491865"/>
            </a:xfrm>
            <a:custGeom>
              <a:avLst/>
              <a:gdLst/>
              <a:ahLst/>
              <a:cxnLst/>
              <a:rect l="l" t="t" r="r" b="b"/>
              <a:pathLst>
                <a:path w="12189460" h="3491865">
                  <a:moveTo>
                    <a:pt x="12188952" y="0"/>
                  </a:moveTo>
                  <a:lnTo>
                    <a:pt x="0" y="0"/>
                  </a:lnTo>
                  <a:lnTo>
                    <a:pt x="0" y="3491483"/>
                  </a:lnTo>
                  <a:lnTo>
                    <a:pt x="12188952" y="3491483"/>
                  </a:lnTo>
                  <a:lnTo>
                    <a:pt x="12188952" y="0"/>
                  </a:lnTo>
                  <a:close/>
                </a:path>
              </a:pathLst>
            </a:custGeom>
            <a:solidFill>
              <a:srgbClr val="9F2B92"/>
            </a:solidFill>
          </p:spPr>
          <p:txBody>
            <a:bodyPr wrap="square" lIns="0" tIns="0" rIns="0" bIns="0" rtlCol="0"/>
            <a:lstStyle/>
            <a:p>
              <a:endParaRPr/>
            </a:p>
          </p:txBody>
        </p:sp>
        <p:sp>
          <p:nvSpPr>
            <p:cNvPr id="6" name="object 6"/>
            <p:cNvSpPr/>
            <p:nvPr/>
          </p:nvSpPr>
          <p:spPr>
            <a:xfrm>
              <a:off x="0" y="12191"/>
              <a:ext cx="12189460" cy="3491865"/>
            </a:xfrm>
            <a:custGeom>
              <a:avLst/>
              <a:gdLst/>
              <a:ahLst/>
              <a:cxnLst/>
              <a:rect l="l" t="t" r="r" b="b"/>
              <a:pathLst>
                <a:path w="12189460" h="3491865">
                  <a:moveTo>
                    <a:pt x="12188952" y="0"/>
                  </a:moveTo>
                  <a:lnTo>
                    <a:pt x="0" y="0"/>
                  </a:lnTo>
                  <a:lnTo>
                    <a:pt x="0" y="3491483"/>
                  </a:lnTo>
                  <a:lnTo>
                    <a:pt x="12188952" y="3491483"/>
                  </a:lnTo>
                  <a:lnTo>
                    <a:pt x="12188952" y="0"/>
                  </a:lnTo>
                  <a:close/>
                </a:path>
              </a:pathLst>
            </a:custGeom>
            <a:solidFill>
              <a:srgbClr val="4EA72D">
                <a:alpha val="30195"/>
              </a:srgbClr>
            </a:solidFill>
          </p:spPr>
          <p:txBody>
            <a:bodyPr wrap="square" lIns="0" tIns="0" rIns="0" bIns="0" rtlCol="0"/>
            <a:lstStyle/>
            <a:p>
              <a:endParaRPr/>
            </a:p>
          </p:txBody>
        </p:sp>
        <p:sp>
          <p:nvSpPr>
            <p:cNvPr id="7" name="object 7"/>
            <p:cNvSpPr/>
            <p:nvPr/>
          </p:nvSpPr>
          <p:spPr>
            <a:xfrm>
              <a:off x="7520396" y="1489243"/>
              <a:ext cx="3309620" cy="3893185"/>
            </a:xfrm>
            <a:custGeom>
              <a:avLst/>
              <a:gdLst/>
              <a:ahLst/>
              <a:cxnLst/>
              <a:rect l="l" t="t" r="r" b="b"/>
              <a:pathLst>
                <a:path w="3309620" h="3893185">
                  <a:moveTo>
                    <a:pt x="1654507" y="0"/>
                  </a:moveTo>
                  <a:lnTo>
                    <a:pt x="1587484" y="19261"/>
                  </a:lnTo>
                  <a:lnTo>
                    <a:pt x="1528706" y="71367"/>
                  </a:lnTo>
                  <a:lnTo>
                    <a:pt x="1479932" y="147795"/>
                  </a:lnTo>
                  <a:lnTo>
                    <a:pt x="1429369" y="289403"/>
                  </a:lnTo>
                  <a:lnTo>
                    <a:pt x="1411197" y="437809"/>
                  </a:lnTo>
                  <a:lnTo>
                    <a:pt x="1411197" y="1386749"/>
                  </a:lnTo>
                  <a:lnTo>
                    <a:pt x="0" y="2384352"/>
                  </a:lnTo>
                  <a:lnTo>
                    <a:pt x="0" y="2822324"/>
                  </a:lnTo>
                  <a:lnTo>
                    <a:pt x="1411197" y="2116702"/>
                  </a:lnTo>
                  <a:lnTo>
                    <a:pt x="1411197" y="3177568"/>
                  </a:lnTo>
                  <a:lnTo>
                    <a:pt x="924577" y="3600941"/>
                  </a:lnTo>
                  <a:lnTo>
                    <a:pt x="924577" y="3892922"/>
                  </a:lnTo>
                  <a:lnTo>
                    <a:pt x="1654507" y="3600941"/>
                  </a:lnTo>
                  <a:lnTo>
                    <a:pt x="2384437" y="3892922"/>
                  </a:lnTo>
                  <a:lnTo>
                    <a:pt x="2384437" y="3600941"/>
                  </a:lnTo>
                  <a:lnTo>
                    <a:pt x="1897817" y="3177568"/>
                  </a:lnTo>
                  <a:lnTo>
                    <a:pt x="1897817" y="2116702"/>
                  </a:lnTo>
                  <a:lnTo>
                    <a:pt x="3309014" y="2822324"/>
                  </a:lnTo>
                  <a:lnTo>
                    <a:pt x="3309014" y="2384352"/>
                  </a:lnTo>
                  <a:lnTo>
                    <a:pt x="1897817" y="1386749"/>
                  </a:lnTo>
                  <a:lnTo>
                    <a:pt x="1895817" y="389360"/>
                  </a:lnTo>
                  <a:lnTo>
                    <a:pt x="1867178" y="240025"/>
                  </a:lnTo>
                  <a:lnTo>
                    <a:pt x="1830906" y="147795"/>
                  </a:lnTo>
                  <a:lnTo>
                    <a:pt x="1782470" y="71367"/>
                  </a:lnTo>
                  <a:lnTo>
                    <a:pt x="1723219" y="19261"/>
                  </a:lnTo>
                  <a:lnTo>
                    <a:pt x="1689961" y="4992"/>
                  </a:lnTo>
                  <a:lnTo>
                    <a:pt x="1654507" y="0"/>
                  </a:lnTo>
                  <a:close/>
                </a:path>
              </a:pathLst>
            </a:custGeom>
            <a:solidFill>
              <a:srgbClr val="155F82"/>
            </a:solidFill>
          </p:spPr>
          <p:txBody>
            <a:bodyPr wrap="square" lIns="0" tIns="0" rIns="0" bIns="0" rtlCol="0"/>
            <a:lstStyle/>
            <a:p>
              <a:endParaRPr/>
            </a:p>
          </p:txBody>
        </p:sp>
        <p:sp>
          <p:nvSpPr>
            <p:cNvPr id="8" name="object 8"/>
            <p:cNvSpPr/>
            <p:nvPr/>
          </p:nvSpPr>
          <p:spPr>
            <a:xfrm>
              <a:off x="7520396" y="1489243"/>
              <a:ext cx="3309620" cy="3893185"/>
            </a:xfrm>
            <a:custGeom>
              <a:avLst/>
              <a:gdLst/>
              <a:ahLst/>
              <a:cxnLst/>
              <a:rect l="l" t="t" r="r" b="b"/>
              <a:pathLst>
                <a:path w="3309620" h="3893185">
                  <a:moveTo>
                    <a:pt x="3309014" y="2822324"/>
                  </a:moveTo>
                  <a:lnTo>
                    <a:pt x="3309014" y="2384352"/>
                  </a:lnTo>
                  <a:lnTo>
                    <a:pt x="1897817" y="1386749"/>
                  </a:lnTo>
                  <a:lnTo>
                    <a:pt x="1897817" y="437809"/>
                  </a:lnTo>
                  <a:lnTo>
                    <a:pt x="1895817" y="389360"/>
                  </a:lnTo>
                  <a:lnTo>
                    <a:pt x="1889932" y="339537"/>
                  </a:lnTo>
                  <a:lnTo>
                    <a:pt x="1880329" y="289403"/>
                  </a:lnTo>
                  <a:lnTo>
                    <a:pt x="1867178" y="240025"/>
                  </a:lnTo>
                  <a:lnTo>
                    <a:pt x="1850647" y="192467"/>
                  </a:lnTo>
                  <a:lnTo>
                    <a:pt x="1830906" y="147795"/>
                  </a:lnTo>
                  <a:lnTo>
                    <a:pt x="1808124" y="107073"/>
                  </a:lnTo>
                  <a:lnTo>
                    <a:pt x="1782470" y="71367"/>
                  </a:lnTo>
                  <a:lnTo>
                    <a:pt x="1754112" y="41741"/>
                  </a:lnTo>
                  <a:lnTo>
                    <a:pt x="1723219" y="19261"/>
                  </a:lnTo>
                  <a:lnTo>
                    <a:pt x="1654507" y="0"/>
                  </a:lnTo>
                  <a:lnTo>
                    <a:pt x="1620074" y="4992"/>
                  </a:lnTo>
                  <a:lnTo>
                    <a:pt x="1556955" y="41741"/>
                  </a:lnTo>
                  <a:lnTo>
                    <a:pt x="1528706" y="71367"/>
                  </a:lnTo>
                  <a:lnTo>
                    <a:pt x="1502959" y="107073"/>
                  </a:lnTo>
                  <a:lnTo>
                    <a:pt x="1479932" y="147795"/>
                  </a:lnTo>
                  <a:lnTo>
                    <a:pt x="1459845" y="192467"/>
                  </a:lnTo>
                  <a:lnTo>
                    <a:pt x="1442917" y="240025"/>
                  </a:lnTo>
                  <a:lnTo>
                    <a:pt x="1429369" y="289403"/>
                  </a:lnTo>
                  <a:lnTo>
                    <a:pt x="1419420" y="339537"/>
                  </a:lnTo>
                  <a:lnTo>
                    <a:pt x="1413289" y="389360"/>
                  </a:lnTo>
                  <a:lnTo>
                    <a:pt x="1411197" y="437809"/>
                  </a:lnTo>
                  <a:lnTo>
                    <a:pt x="1411197" y="1386749"/>
                  </a:lnTo>
                  <a:lnTo>
                    <a:pt x="0" y="2384352"/>
                  </a:lnTo>
                  <a:lnTo>
                    <a:pt x="0" y="2822324"/>
                  </a:lnTo>
                  <a:lnTo>
                    <a:pt x="1411197" y="2116702"/>
                  </a:lnTo>
                  <a:lnTo>
                    <a:pt x="1411197" y="3177568"/>
                  </a:lnTo>
                  <a:lnTo>
                    <a:pt x="924577" y="3600941"/>
                  </a:lnTo>
                  <a:lnTo>
                    <a:pt x="924577" y="3892922"/>
                  </a:lnTo>
                  <a:lnTo>
                    <a:pt x="1654507" y="3600941"/>
                  </a:lnTo>
                  <a:lnTo>
                    <a:pt x="2384437" y="3892922"/>
                  </a:lnTo>
                  <a:lnTo>
                    <a:pt x="2384437" y="3600941"/>
                  </a:lnTo>
                  <a:lnTo>
                    <a:pt x="1897817" y="3177568"/>
                  </a:lnTo>
                  <a:lnTo>
                    <a:pt x="1897817" y="2116702"/>
                  </a:lnTo>
                  <a:lnTo>
                    <a:pt x="3309014" y="2822324"/>
                  </a:lnTo>
                  <a:close/>
                </a:path>
              </a:pathLst>
            </a:custGeom>
            <a:ln w="56773">
              <a:solidFill>
                <a:srgbClr val="155F82"/>
              </a:solidFill>
            </a:ln>
          </p:spPr>
          <p:txBody>
            <a:bodyPr wrap="square" lIns="0" tIns="0" rIns="0" bIns="0" rtlCol="0"/>
            <a:lstStyle/>
            <a:p>
              <a:endParaRPr/>
            </a:p>
          </p:txBody>
        </p:sp>
      </p:grpSp>
      <p:sp>
        <p:nvSpPr>
          <p:cNvPr id="12" name="object 12"/>
          <p:cNvSpPr/>
          <p:nvPr/>
        </p:nvSpPr>
        <p:spPr>
          <a:xfrm>
            <a:off x="3476244" y="0"/>
            <a:ext cx="6177280" cy="1778635"/>
          </a:xfrm>
          <a:custGeom>
            <a:avLst/>
            <a:gdLst/>
            <a:ahLst/>
            <a:cxnLst/>
            <a:rect l="l" t="t" r="r" b="b"/>
            <a:pathLst>
              <a:path w="6177280" h="1778635">
                <a:moveTo>
                  <a:pt x="4286250" y="1743837"/>
                </a:moveTo>
                <a:lnTo>
                  <a:pt x="4267073" y="1743837"/>
                </a:lnTo>
                <a:lnTo>
                  <a:pt x="4259199" y="1751584"/>
                </a:lnTo>
                <a:lnTo>
                  <a:pt x="4259199" y="1770761"/>
                </a:lnTo>
                <a:lnTo>
                  <a:pt x="4267073" y="1778508"/>
                </a:lnTo>
                <a:lnTo>
                  <a:pt x="4286250" y="1778508"/>
                </a:lnTo>
                <a:lnTo>
                  <a:pt x="4294124" y="1770761"/>
                </a:lnTo>
                <a:lnTo>
                  <a:pt x="4294124" y="1751584"/>
                </a:lnTo>
                <a:lnTo>
                  <a:pt x="4286250" y="1743837"/>
                </a:lnTo>
                <a:close/>
              </a:path>
              <a:path w="6177280" h="1778635">
                <a:moveTo>
                  <a:pt x="4106163" y="1738122"/>
                </a:moveTo>
                <a:lnTo>
                  <a:pt x="4086859" y="1738122"/>
                </a:lnTo>
                <a:lnTo>
                  <a:pt x="4079112" y="1745869"/>
                </a:lnTo>
                <a:lnTo>
                  <a:pt x="4079112" y="1764919"/>
                </a:lnTo>
                <a:lnTo>
                  <a:pt x="4086859" y="1772792"/>
                </a:lnTo>
                <a:lnTo>
                  <a:pt x="4106163" y="1772792"/>
                </a:lnTo>
                <a:lnTo>
                  <a:pt x="4113910" y="1764919"/>
                </a:lnTo>
                <a:lnTo>
                  <a:pt x="4113910" y="1745869"/>
                </a:lnTo>
                <a:lnTo>
                  <a:pt x="4106163" y="1738122"/>
                </a:lnTo>
                <a:close/>
              </a:path>
              <a:path w="6177280" h="1778635">
                <a:moveTo>
                  <a:pt x="4425696" y="1726564"/>
                </a:moveTo>
                <a:lnTo>
                  <a:pt x="4406519" y="1726564"/>
                </a:lnTo>
                <a:lnTo>
                  <a:pt x="4398645" y="1734312"/>
                </a:lnTo>
                <a:lnTo>
                  <a:pt x="4398645" y="1753362"/>
                </a:lnTo>
                <a:lnTo>
                  <a:pt x="4406519" y="1761236"/>
                </a:lnTo>
                <a:lnTo>
                  <a:pt x="4425696" y="1761236"/>
                </a:lnTo>
                <a:lnTo>
                  <a:pt x="4433570" y="1753362"/>
                </a:lnTo>
                <a:lnTo>
                  <a:pt x="4433570" y="1734312"/>
                </a:lnTo>
                <a:lnTo>
                  <a:pt x="4425696" y="1726564"/>
                </a:lnTo>
                <a:close/>
              </a:path>
              <a:path w="6177280" h="1778635">
                <a:moveTo>
                  <a:pt x="4553584" y="1709165"/>
                </a:moveTo>
                <a:lnTo>
                  <a:pt x="4534281" y="1709165"/>
                </a:lnTo>
                <a:lnTo>
                  <a:pt x="4526533" y="1716913"/>
                </a:lnTo>
                <a:lnTo>
                  <a:pt x="4526533" y="1736089"/>
                </a:lnTo>
                <a:lnTo>
                  <a:pt x="4534281" y="1743837"/>
                </a:lnTo>
                <a:lnTo>
                  <a:pt x="4553584" y="1743837"/>
                </a:lnTo>
                <a:lnTo>
                  <a:pt x="4561458" y="1736089"/>
                </a:lnTo>
                <a:lnTo>
                  <a:pt x="4561458" y="1716913"/>
                </a:lnTo>
                <a:lnTo>
                  <a:pt x="4553584" y="1709165"/>
                </a:lnTo>
                <a:close/>
              </a:path>
              <a:path w="6177280" h="1778635">
                <a:moveTo>
                  <a:pt x="3960876" y="1691894"/>
                </a:moveTo>
                <a:lnTo>
                  <a:pt x="3941699" y="1691894"/>
                </a:lnTo>
                <a:lnTo>
                  <a:pt x="3933825" y="1699640"/>
                </a:lnTo>
                <a:lnTo>
                  <a:pt x="3933825" y="1718690"/>
                </a:lnTo>
                <a:lnTo>
                  <a:pt x="3941699" y="1726564"/>
                </a:lnTo>
                <a:lnTo>
                  <a:pt x="3960876" y="1726564"/>
                </a:lnTo>
                <a:lnTo>
                  <a:pt x="3968750" y="1718690"/>
                </a:lnTo>
                <a:lnTo>
                  <a:pt x="3968750" y="1699640"/>
                </a:lnTo>
                <a:lnTo>
                  <a:pt x="3960876" y="1691894"/>
                </a:lnTo>
                <a:close/>
              </a:path>
              <a:path w="6177280" h="1778635">
                <a:moveTo>
                  <a:pt x="4170045" y="1657223"/>
                </a:moveTo>
                <a:lnTo>
                  <a:pt x="4150867" y="1657223"/>
                </a:lnTo>
                <a:lnTo>
                  <a:pt x="4142994" y="1664970"/>
                </a:lnTo>
                <a:lnTo>
                  <a:pt x="4142994" y="1684020"/>
                </a:lnTo>
                <a:lnTo>
                  <a:pt x="4150867" y="1691894"/>
                </a:lnTo>
                <a:lnTo>
                  <a:pt x="4170045" y="1691894"/>
                </a:lnTo>
                <a:lnTo>
                  <a:pt x="4177919" y="1684020"/>
                </a:lnTo>
                <a:lnTo>
                  <a:pt x="4177919" y="1664970"/>
                </a:lnTo>
                <a:lnTo>
                  <a:pt x="4170045" y="1657223"/>
                </a:lnTo>
                <a:close/>
              </a:path>
              <a:path w="6177280" h="1778635">
                <a:moveTo>
                  <a:pt x="4303776" y="1651380"/>
                </a:moveTo>
                <a:lnTo>
                  <a:pt x="4284472" y="1651380"/>
                </a:lnTo>
                <a:lnTo>
                  <a:pt x="4276725" y="1659127"/>
                </a:lnTo>
                <a:lnTo>
                  <a:pt x="4276725" y="1678304"/>
                </a:lnTo>
                <a:lnTo>
                  <a:pt x="4284472" y="1686052"/>
                </a:lnTo>
                <a:lnTo>
                  <a:pt x="4303776" y="1686052"/>
                </a:lnTo>
                <a:lnTo>
                  <a:pt x="4311523" y="1678304"/>
                </a:lnTo>
                <a:lnTo>
                  <a:pt x="4311523" y="1659127"/>
                </a:lnTo>
                <a:lnTo>
                  <a:pt x="4303776" y="1651380"/>
                </a:lnTo>
                <a:close/>
              </a:path>
              <a:path w="6177280" h="1778635">
                <a:moveTo>
                  <a:pt x="3844671" y="1645665"/>
                </a:moveTo>
                <a:lnTo>
                  <a:pt x="3825494" y="1645665"/>
                </a:lnTo>
                <a:lnTo>
                  <a:pt x="3817620" y="1653413"/>
                </a:lnTo>
                <a:lnTo>
                  <a:pt x="3817620" y="1672463"/>
                </a:lnTo>
                <a:lnTo>
                  <a:pt x="3825494" y="1680337"/>
                </a:lnTo>
                <a:lnTo>
                  <a:pt x="3844671" y="1680337"/>
                </a:lnTo>
                <a:lnTo>
                  <a:pt x="3852545" y="1672463"/>
                </a:lnTo>
                <a:lnTo>
                  <a:pt x="3852545" y="1653413"/>
                </a:lnTo>
                <a:lnTo>
                  <a:pt x="3844671" y="1645665"/>
                </a:lnTo>
                <a:close/>
              </a:path>
              <a:path w="6177280" h="1778635">
                <a:moveTo>
                  <a:pt x="4687188" y="1639824"/>
                </a:moveTo>
                <a:lnTo>
                  <a:pt x="4668011" y="1639824"/>
                </a:lnTo>
                <a:lnTo>
                  <a:pt x="4660137" y="1647571"/>
                </a:lnTo>
                <a:lnTo>
                  <a:pt x="4660137" y="1666748"/>
                </a:lnTo>
                <a:lnTo>
                  <a:pt x="4668011" y="1674495"/>
                </a:lnTo>
                <a:lnTo>
                  <a:pt x="4687188" y="1674495"/>
                </a:lnTo>
                <a:lnTo>
                  <a:pt x="4695062" y="1666748"/>
                </a:lnTo>
                <a:lnTo>
                  <a:pt x="4695062" y="1647571"/>
                </a:lnTo>
                <a:lnTo>
                  <a:pt x="4687188" y="1639824"/>
                </a:lnTo>
                <a:close/>
              </a:path>
              <a:path w="6177280" h="1778635">
                <a:moveTo>
                  <a:pt x="4047998" y="1616710"/>
                </a:moveTo>
                <a:lnTo>
                  <a:pt x="4028821" y="1616710"/>
                </a:lnTo>
                <a:lnTo>
                  <a:pt x="4020947" y="1624457"/>
                </a:lnTo>
                <a:lnTo>
                  <a:pt x="4020947" y="1643634"/>
                </a:lnTo>
                <a:lnTo>
                  <a:pt x="4028821" y="1651380"/>
                </a:lnTo>
                <a:lnTo>
                  <a:pt x="4047998" y="1651380"/>
                </a:lnTo>
                <a:lnTo>
                  <a:pt x="4055872" y="1643634"/>
                </a:lnTo>
                <a:lnTo>
                  <a:pt x="4055872" y="1624457"/>
                </a:lnTo>
                <a:lnTo>
                  <a:pt x="4047998" y="1616710"/>
                </a:lnTo>
                <a:close/>
              </a:path>
              <a:path w="6177280" h="1778635">
                <a:moveTo>
                  <a:pt x="4460621" y="1610995"/>
                </a:moveTo>
                <a:lnTo>
                  <a:pt x="4441316" y="1610995"/>
                </a:lnTo>
                <a:lnTo>
                  <a:pt x="4433570" y="1618741"/>
                </a:lnTo>
                <a:lnTo>
                  <a:pt x="4433570" y="1637919"/>
                </a:lnTo>
                <a:lnTo>
                  <a:pt x="4441316" y="1645665"/>
                </a:lnTo>
                <a:lnTo>
                  <a:pt x="4460621" y="1645665"/>
                </a:lnTo>
                <a:lnTo>
                  <a:pt x="4468367" y="1637919"/>
                </a:lnTo>
                <a:lnTo>
                  <a:pt x="4468367" y="1618741"/>
                </a:lnTo>
                <a:lnTo>
                  <a:pt x="4460621" y="1610995"/>
                </a:lnTo>
                <a:close/>
              </a:path>
              <a:path w="6177280" h="1778635">
                <a:moveTo>
                  <a:pt x="4588509" y="1599438"/>
                </a:moveTo>
                <a:lnTo>
                  <a:pt x="4569206" y="1599438"/>
                </a:lnTo>
                <a:lnTo>
                  <a:pt x="4561458" y="1607185"/>
                </a:lnTo>
                <a:lnTo>
                  <a:pt x="4561458" y="1626362"/>
                </a:lnTo>
                <a:lnTo>
                  <a:pt x="4569206" y="1634109"/>
                </a:lnTo>
                <a:lnTo>
                  <a:pt x="4588509" y="1634109"/>
                </a:lnTo>
                <a:lnTo>
                  <a:pt x="4596257" y="1626362"/>
                </a:lnTo>
                <a:lnTo>
                  <a:pt x="4596257" y="1607185"/>
                </a:lnTo>
                <a:lnTo>
                  <a:pt x="4588509" y="1599438"/>
                </a:lnTo>
                <a:close/>
              </a:path>
              <a:path w="6177280" h="1778635">
                <a:moveTo>
                  <a:pt x="3734307" y="1599438"/>
                </a:moveTo>
                <a:lnTo>
                  <a:pt x="3715004" y="1599438"/>
                </a:lnTo>
                <a:lnTo>
                  <a:pt x="3707256" y="1607185"/>
                </a:lnTo>
                <a:lnTo>
                  <a:pt x="3707256" y="1626362"/>
                </a:lnTo>
                <a:lnTo>
                  <a:pt x="3715004" y="1634109"/>
                </a:lnTo>
                <a:lnTo>
                  <a:pt x="3734307" y="1634109"/>
                </a:lnTo>
                <a:lnTo>
                  <a:pt x="3742054" y="1626362"/>
                </a:lnTo>
                <a:lnTo>
                  <a:pt x="3742054" y="1607185"/>
                </a:lnTo>
                <a:lnTo>
                  <a:pt x="3734307" y="1599438"/>
                </a:lnTo>
                <a:close/>
              </a:path>
              <a:path w="6177280" h="1778635">
                <a:moveTo>
                  <a:pt x="3937634" y="1564766"/>
                </a:moveTo>
                <a:lnTo>
                  <a:pt x="3918457" y="1564766"/>
                </a:lnTo>
                <a:lnTo>
                  <a:pt x="3910583" y="1572514"/>
                </a:lnTo>
                <a:lnTo>
                  <a:pt x="3910583" y="1591690"/>
                </a:lnTo>
                <a:lnTo>
                  <a:pt x="3918457" y="1599438"/>
                </a:lnTo>
                <a:lnTo>
                  <a:pt x="3937634" y="1599438"/>
                </a:lnTo>
                <a:lnTo>
                  <a:pt x="3945508" y="1591690"/>
                </a:lnTo>
                <a:lnTo>
                  <a:pt x="3945508" y="1572514"/>
                </a:lnTo>
                <a:lnTo>
                  <a:pt x="3937634" y="1564766"/>
                </a:lnTo>
                <a:close/>
              </a:path>
              <a:path w="6177280" h="1778635">
                <a:moveTo>
                  <a:pt x="4344415" y="1558925"/>
                </a:moveTo>
                <a:lnTo>
                  <a:pt x="4325111" y="1558925"/>
                </a:lnTo>
                <a:lnTo>
                  <a:pt x="4317364" y="1566672"/>
                </a:lnTo>
                <a:lnTo>
                  <a:pt x="4317364" y="1585849"/>
                </a:lnTo>
                <a:lnTo>
                  <a:pt x="4325111" y="1593596"/>
                </a:lnTo>
                <a:lnTo>
                  <a:pt x="4344415" y="1593596"/>
                </a:lnTo>
                <a:lnTo>
                  <a:pt x="4352162" y="1585849"/>
                </a:lnTo>
                <a:lnTo>
                  <a:pt x="4352162" y="1566672"/>
                </a:lnTo>
                <a:lnTo>
                  <a:pt x="4344415" y="1558925"/>
                </a:lnTo>
                <a:close/>
              </a:path>
              <a:path w="6177280" h="1778635">
                <a:moveTo>
                  <a:pt x="4774437" y="1553210"/>
                </a:moveTo>
                <a:lnTo>
                  <a:pt x="4755133" y="1553210"/>
                </a:lnTo>
                <a:lnTo>
                  <a:pt x="4747386" y="1560957"/>
                </a:lnTo>
                <a:lnTo>
                  <a:pt x="4747386" y="1580134"/>
                </a:lnTo>
                <a:lnTo>
                  <a:pt x="4755133" y="1587880"/>
                </a:lnTo>
                <a:lnTo>
                  <a:pt x="4774437" y="1587880"/>
                </a:lnTo>
                <a:lnTo>
                  <a:pt x="4782184" y="1580134"/>
                </a:lnTo>
                <a:lnTo>
                  <a:pt x="4782184" y="1560957"/>
                </a:lnTo>
                <a:lnTo>
                  <a:pt x="4774437" y="1553210"/>
                </a:lnTo>
                <a:close/>
              </a:path>
              <a:path w="6177280" h="1778635">
                <a:moveTo>
                  <a:pt x="3606419" y="1553210"/>
                </a:moveTo>
                <a:lnTo>
                  <a:pt x="3587241" y="1553210"/>
                </a:lnTo>
                <a:lnTo>
                  <a:pt x="3579367" y="1560957"/>
                </a:lnTo>
                <a:lnTo>
                  <a:pt x="3579367" y="1580134"/>
                </a:lnTo>
                <a:lnTo>
                  <a:pt x="3587241" y="1587880"/>
                </a:lnTo>
                <a:lnTo>
                  <a:pt x="3606419" y="1587880"/>
                </a:lnTo>
                <a:lnTo>
                  <a:pt x="3614292" y="1580134"/>
                </a:lnTo>
                <a:lnTo>
                  <a:pt x="3614292" y="1560957"/>
                </a:lnTo>
                <a:lnTo>
                  <a:pt x="3606419" y="1553210"/>
                </a:lnTo>
                <a:close/>
              </a:path>
              <a:path w="6177280" h="1778635">
                <a:moveTo>
                  <a:pt x="4210811" y="1541652"/>
                </a:moveTo>
                <a:lnTo>
                  <a:pt x="4191507" y="1541652"/>
                </a:lnTo>
                <a:lnTo>
                  <a:pt x="4183760" y="1549400"/>
                </a:lnTo>
                <a:lnTo>
                  <a:pt x="4183760" y="1568577"/>
                </a:lnTo>
                <a:lnTo>
                  <a:pt x="4191507" y="1576324"/>
                </a:lnTo>
                <a:lnTo>
                  <a:pt x="4210811" y="1576324"/>
                </a:lnTo>
                <a:lnTo>
                  <a:pt x="4218558" y="1568577"/>
                </a:lnTo>
                <a:lnTo>
                  <a:pt x="4218558" y="1549400"/>
                </a:lnTo>
                <a:lnTo>
                  <a:pt x="4210811" y="1541652"/>
                </a:lnTo>
                <a:close/>
              </a:path>
              <a:path w="6177280" h="1778635">
                <a:moveTo>
                  <a:pt x="4106163" y="1518539"/>
                </a:moveTo>
                <a:lnTo>
                  <a:pt x="4086859" y="1518539"/>
                </a:lnTo>
                <a:lnTo>
                  <a:pt x="4079112" y="1526286"/>
                </a:lnTo>
                <a:lnTo>
                  <a:pt x="4079112" y="1545463"/>
                </a:lnTo>
                <a:lnTo>
                  <a:pt x="4086859" y="1553210"/>
                </a:lnTo>
                <a:lnTo>
                  <a:pt x="4106163" y="1553210"/>
                </a:lnTo>
                <a:lnTo>
                  <a:pt x="4113910" y="1545463"/>
                </a:lnTo>
                <a:lnTo>
                  <a:pt x="4113910" y="1526286"/>
                </a:lnTo>
                <a:lnTo>
                  <a:pt x="4106163" y="1518539"/>
                </a:lnTo>
                <a:close/>
              </a:path>
              <a:path w="6177280" h="1778635">
                <a:moveTo>
                  <a:pt x="3821429" y="1512697"/>
                </a:moveTo>
                <a:lnTo>
                  <a:pt x="3802126" y="1512697"/>
                </a:lnTo>
                <a:lnTo>
                  <a:pt x="3794379" y="1520444"/>
                </a:lnTo>
                <a:lnTo>
                  <a:pt x="3794379" y="1539621"/>
                </a:lnTo>
                <a:lnTo>
                  <a:pt x="3802126" y="1547367"/>
                </a:lnTo>
                <a:lnTo>
                  <a:pt x="3821429" y="1547367"/>
                </a:lnTo>
                <a:lnTo>
                  <a:pt x="3829304" y="1539621"/>
                </a:lnTo>
                <a:lnTo>
                  <a:pt x="3829304" y="1520444"/>
                </a:lnTo>
                <a:lnTo>
                  <a:pt x="3821429" y="1512697"/>
                </a:lnTo>
                <a:close/>
              </a:path>
              <a:path w="6177280" h="1778635">
                <a:moveTo>
                  <a:pt x="1032255" y="1506982"/>
                </a:moveTo>
                <a:lnTo>
                  <a:pt x="1013078" y="1506982"/>
                </a:lnTo>
                <a:lnTo>
                  <a:pt x="1005204" y="1514728"/>
                </a:lnTo>
                <a:lnTo>
                  <a:pt x="1005204" y="1533905"/>
                </a:lnTo>
                <a:lnTo>
                  <a:pt x="1013078" y="1541652"/>
                </a:lnTo>
                <a:lnTo>
                  <a:pt x="1032255" y="1541652"/>
                </a:lnTo>
                <a:lnTo>
                  <a:pt x="1040129" y="1533905"/>
                </a:lnTo>
                <a:lnTo>
                  <a:pt x="1040129" y="1514728"/>
                </a:lnTo>
                <a:lnTo>
                  <a:pt x="1032255" y="1506982"/>
                </a:lnTo>
                <a:close/>
              </a:path>
              <a:path w="6177280" h="1778635">
                <a:moveTo>
                  <a:pt x="1171828" y="1501139"/>
                </a:moveTo>
                <a:lnTo>
                  <a:pt x="1152525" y="1501139"/>
                </a:lnTo>
                <a:lnTo>
                  <a:pt x="1144651" y="1508887"/>
                </a:lnTo>
                <a:lnTo>
                  <a:pt x="1144651" y="1528064"/>
                </a:lnTo>
                <a:lnTo>
                  <a:pt x="1152525" y="1535811"/>
                </a:lnTo>
                <a:lnTo>
                  <a:pt x="1171828" y="1535811"/>
                </a:lnTo>
                <a:lnTo>
                  <a:pt x="1179576" y="1528064"/>
                </a:lnTo>
                <a:lnTo>
                  <a:pt x="1179576" y="1508887"/>
                </a:lnTo>
                <a:lnTo>
                  <a:pt x="1171828" y="1501139"/>
                </a:lnTo>
                <a:close/>
              </a:path>
              <a:path w="6177280" h="1778635">
                <a:moveTo>
                  <a:pt x="4570983" y="1495425"/>
                </a:moveTo>
                <a:lnTo>
                  <a:pt x="4551807" y="1495425"/>
                </a:lnTo>
                <a:lnTo>
                  <a:pt x="4543933" y="1503172"/>
                </a:lnTo>
                <a:lnTo>
                  <a:pt x="4543933" y="1522349"/>
                </a:lnTo>
                <a:lnTo>
                  <a:pt x="4551807" y="1530096"/>
                </a:lnTo>
                <a:lnTo>
                  <a:pt x="4570983" y="1530096"/>
                </a:lnTo>
                <a:lnTo>
                  <a:pt x="4578858" y="1522349"/>
                </a:lnTo>
                <a:lnTo>
                  <a:pt x="4578858" y="1503172"/>
                </a:lnTo>
                <a:lnTo>
                  <a:pt x="4570983" y="1495425"/>
                </a:lnTo>
                <a:close/>
              </a:path>
              <a:path w="6177280" h="1778635">
                <a:moveTo>
                  <a:pt x="4437380" y="1495425"/>
                </a:moveTo>
                <a:lnTo>
                  <a:pt x="4418076" y="1495425"/>
                </a:lnTo>
                <a:lnTo>
                  <a:pt x="4410329" y="1503172"/>
                </a:lnTo>
                <a:lnTo>
                  <a:pt x="4410329" y="1522349"/>
                </a:lnTo>
                <a:lnTo>
                  <a:pt x="4418076" y="1530096"/>
                </a:lnTo>
                <a:lnTo>
                  <a:pt x="4437380" y="1530096"/>
                </a:lnTo>
                <a:lnTo>
                  <a:pt x="4445127" y="1522349"/>
                </a:lnTo>
                <a:lnTo>
                  <a:pt x="4445127" y="1503172"/>
                </a:lnTo>
                <a:lnTo>
                  <a:pt x="4437380" y="1495425"/>
                </a:lnTo>
                <a:close/>
              </a:path>
              <a:path w="6177280" h="1778635">
                <a:moveTo>
                  <a:pt x="1299590" y="1495425"/>
                </a:moveTo>
                <a:lnTo>
                  <a:pt x="1280286" y="1495425"/>
                </a:lnTo>
                <a:lnTo>
                  <a:pt x="1272539" y="1503172"/>
                </a:lnTo>
                <a:lnTo>
                  <a:pt x="1272539" y="1522349"/>
                </a:lnTo>
                <a:lnTo>
                  <a:pt x="1280286" y="1530096"/>
                </a:lnTo>
                <a:lnTo>
                  <a:pt x="1299590" y="1530096"/>
                </a:lnTo>
                <a:lnTo>
                  <a:pt x="1307464" y="1522349"/>
                </a:lnTo>
                <a:lnTo>
                  <a:pt x="1307464" y="1503172"/>
                </a:lnTo>
                <a:lnTo>
                  <a:pt x="1299590" y="1495425"/>
                </a:lnTo>
                <a:close/>
              </a:path>
              <a:path w="6177280" h="1778635">
                <a:moveTo>
                  <a:pt x="4693031" y="1483867"/>
                </a:moveTo>
                <a:lnTo>
                  <a:pt x="4673854" y="1483867"/>
                </a:lnTo>
                <a:lnTo>
                  <a:pt x="4665980" y="1491614"/>
                </a:lnTo>
                <a:lnTo>
                  <a:pt x="4665980" y="1510791"/>
                </a:lnTo>
                <a:lnTo>
                  <a:pt x="4673854" y="1518539"/>
                </a:lnTo>
                <a:lnTo>
                  <a:pt x="4693031" y="1518539"/>
                </a:lnTo>
                <a:lnTo>
                  <a:pt x="4700905" y="1510791"/>
                </a:lnTo>
                <a:lnTo>
                  <a:pt x="4700905" y="1491614"/>
                </a:lnTo>
                <a:lnTo>
                  <a:pt x="4693031" y="1483867"/>
                </a:lnTo>
                <a:close/>
              </a:path>
              <a:path w="6177280" h="1778635">
                <a:moveTo>
                  <a:pt x="3687826" y="1478026"/>
                </a:moveTo>
                <a:lnTo>
                  <a:pt x="3668522" y="1478026"/>
                </a:lnTo>
                <a:lnTo>
                  <a:pt x="3660775" y="1485773"/>
                </a:lnTo>
                <a:lnTo>
                  <a:pt x="3660775" y="1504950"/>
                </a:lnTo>
                <a:lnTo>
                  <a:pt x="3668522" y="1512697"/>
                </a:lnTo>
                <a:lnTo>
                  <a:pt x="3687826" y="1512697"/>
                </a:lnTo>
                <a:lnTo>
                  <a:pt x="3695573" y="1504950"/>
                </a:lnTo>
                <a:lnTo>
                  <a:pt x="3695573" y="1485773"/>
                </a:lnTo>
                <a:lnTo>
                  <a:pt x="3687826" y="1478026"/>
                </a:lnTo>
                <a:close/>
              </a:path>
              <a:path w="6177280" h="1778635">
                <a:moveTo>
                  <a:pt x="4001515" y="1472311"/>
                </a:moveTo>
                <a:lnTo>
                  <a:pt x="3982338" y="1472311"/>
                </a:lnTo>
                <a:lnTo>
                  <a:pt x="3974464" y="1480058"/>
                </a:lnTo>
                <a:lnTo>
                  <a:pt x="3974464" y="1499235"/>
                </a:lnTo>
                <a:lnTo>
                  <a:pt x="3982338" y="1506982"/>
                </a:lnTo>
                <a:lnTo>
                  <a:pt x="4001515" y="1506982"/>
                </a:lnTo>
                <a:lnTo>
                  <a:pt x="4009389" y="1499235"/>
                </a:lnTo>
                <a:lnTo>
                  <a:pt x="4009389" y="1480058"/>
                </a:lnTo>
                <a:lnTo>
                  <a:pt x="4001515" y="1472311"/>
                </a:lnTo>
                <a:close/>
              </a:path>
              <a:path w="6177280" h="1778635">
                <a:moveTo>
                  <a:pt x="3525138" y="1472311"/>
                </a:moveTo>
                <a:lnTo>
                  <a:pt x="3505834" y="1472311"/>
                </a:lnTo>
                <a:lnTo>
                  <a:pt x="3498087" y="1480058"/>
                </a:lnTo>
                <a:lnTo>
                  <a:pt x="3498087" y="1499235"/>
                </a:lnTo>
                <a:lnTo>
                  <a:pt x="3505834" y="1506982"/>
                </a:lnTo>
                <a:lnTo>
                  <a:pt x="3525138" y="1506982"/>
                </a:lnTo>
                <a:lnTo>
                  <a:pt x="3532885" y="1499235"/>
                </a:lnTo>
                <a:lnTo>
                  <a:pt x="3532885" y="1480058"/>
                </a:lnTo>
                <a:lnTo>
                  <a:pt x="3525138" y="1472311"/>
                </a:lnTo>
                <a:close/>
              </a:path>
              <a:path w="6177280" h="1778635">
                <a:moveTo>
                  <a:pt x="3426332" y="1472311"/>
                </a:moveTo>
                <a:lnTo>
                  <a:pt x="3407029" y="1472311"/>
                </a:lnTo>
                <a:lnTo>
                  <a:pt x="3399281" y="1480058"/>
                </a:lnTo>
                <a:lnTo>
                  <a:pt x="3399281" y="1499235"/>
                </a:lnTo>
                <a:lnTo>
                  <a:pt x="3407029" y="1506982"/>
                </a:lnTo>
                <a:lnTo>
                  <a:pt x="3426332" y="1506982"/>
                </a:lnTo>
                <a:lnTo>
                  <a:pt x="3434079" y="1499235"/>
                </a:lnTo>
                <a:lnTo>
                  <a:pt x="3434079" y="1480058"/>
                </a:lnTo>
                <a:lnTo>
                  <a:pt x="3426332" y="1472311"/>
                </a:lnTo>
                <a:close/>
              </a:path>
              <a:path w="6177280" h="1778635">
                <a:moveTo>
                  <a:pt x="1439036" y="1472311"/>
                </a:moveTo>
                <a:lnTo>
                  <a:pt x="1419859" y="1472311"/>
                </a:lnTo>
                <a:lnTo>
                  <a:pt x="1411985" y="1480058"/>
                </a:lnTo>
                <a:lnTo>
                  <a:pt x="1411985" y="1499235"/>
                </a:lnTo>
                <a:lnTo>
                  <a:pt x="1419859" y="1506982"/>
                </a:lnTo>
                <a:lnTo>
                  <a:pt x="1439036" y="1506982"/>
                </a:lnTo>
                <a:lnTo>
                  <a:pt x="1446910" y="1499235"/>
                </a:lnTo>
                <a:lnTo>
                  <a:pt x="1446910" y="1480058"/>
                </a:lnTo>
                <a:lnTo>
                  <a:pt x="1439036" y="1472311"/>
                </a:lnTo>
                <a:close/>
              </a:path>
              <a:path w="6177280" h="1778635">
                <a:moveTo>
                  <a:pt x="4292091" y="1460753"/>
                </a:moveTo>
                <a:lnTo>
                  <a:pt x="4272914" y="1460753"/>
                </a:lnTo>
                <a:lnTo>
                  <a:pt x="4265040" y="1468501"/>
                </a:lnTo>
                <a:lnTo>
                  <a:pt x="4265040" y="1487677"/>
                </a:lnTo>
                <a:lnTo>
                  <a:pt x="4272914" y="1495425"/>
                </a:lnTo>
                <a:lnTo>
                  <a:pt x="4292091" y="1495425"/>
                </a:lnTo>
                <a:lnTo>
                  <a:pt x="4299965" y="1487677"/>
                </a:lnTo>
                <a:lnTo>
                  <a:pt x="4299965" y="1468501"/>
                </a:lnTo>
                <a:lnTo>
                  <a:pt x="4292091" y="1460753"/>
                </a:lnTo>
                <a:close/>
              </a:path>
              <a:path w="6177280" h="1778635">
                <a:moveTo>
                  <a:pt x="4826634" y="1449197"/>
                </a:moveTo>
                <a:lnTo>
                  <a:pt x="4807458" y="1449197"/>
                </a:lnTo>
                <a:lnTo>
                  <a:pt x="4799583" y="1456944"/>
                </a:lnTo>
                <a:lnTo>
                  <a:pt x="4799583" y="1476121"/>
                </a:lnTo>
                <a:lnTo>
                  <a:pt x="4807458" y="1483867"/>
                </a:lnTo>
                <a:lnTo>
                  <a:pt x="4826634" y="1483867"/>
                </a:lnTo>
                <a:lnTo>
                  <a:pt x="4834508" y="1476121"/>
                </a:lnTo>
                <a:lnTo>
                  <a:pt x="4834508" y="1456944"/>
                </a:lnTo>
                <a:lnTo>
                  <a:pt x="4826634" y="1449197"/>
                </a:lnTo>
                <a:close/>
              </a:path>
              <a:path w="6177280" h="1778635">
                <a:moveTo>
                  <a:pt x="939291" y="1449197"/>
                </a:moveTo>
                <a:lnTo>
                  <a:pt x="920114" y="1449197"/>
                </a:lnTo>
                <a:lnTo>
                  <a:pt x="912240" y="1456944"/>
                </a:lnTo>
                <a:lnTo>
                  <a:pt x="912240" y="1476121"/>
                </a:lnTo>
                <a:lnTo>
                  <a:pt x="920114" y="1483867"/>
                </a:lnTo>
                <a:lnTo>
                  <a:pt x="939291" y="1483867"/>
                </a:lnTo>
                <a:lnTo>
                  <a:pt x="947165" y="1476121"/>
                </a:lnTo>
                <a:lnTo>
                  <a:pt x="947165" y="1456944"/>
                </a:lnTo>
                <a:lnTo>
                  <a:pt x="939291" y="1449197"/>
                </a:lnTo>
                <a:close/>
              </a:path>
              <a:path w="6177280" h="1778635">
                <a:moveTo>
                  <a:pt x="840613" y="1443354"/>
                </a:moveTo>
                <a:lnTo>
                  <a:pt x="821308" y="1443354"/>
                </a:lnTo>
                <a:lnTo>
                  <a:pt x="813434" y="1451102"/>
                </a:lnTo>
                <a:lnTo>
                  <a:pt x="813434" y="1470278"/>
                </a:lnTo>
                <a:lnTo>
                  <a:pt x="821308" y="1478026"/>
                </a:lnTo>
                <a:lnTo>
                  <a:pt x="840613" y="1478026"/>
                </a:lnTo>
                <a:lnTo>
                  <a:pt x="848359" y="1470278"/>
                </a:lnTo>
                <a:lnTo>
                  <a:pt x="848359" y="1451102"/>
                </a:lnTo>
                <a:lnTo>
                  <a:pt x="840613" y="1443354"/>
                </a:lnTo>
                <a:close/>
              </a:path>
              <a:path w="6177280" h="1778635">
                <a:moveTo>
                  <a:pt x="3891153" y="1426083"/>
                </a:moveTo>
                <a:lnTo>
                  <a:pt x="3871976" y="1426083"/>
                </a:lnTo>
                <a:lnTo>
                  <a:pt x="3864102" y="1433829"/>
                </a:lnTo>
                <a:lnTo>
                  <a:pt x="3864102" y="1453007"/>
                </a:lnTo>
                <a:lnTo>
                  <a:pt x="3871976" y="1460753"/>
                </a:lnTo>
                <a:lnTo>
                  <a:pt x="3891153" y="1460753"/>
                </a:lnTo>
                <a:lnTo>
                  <a:pt x="3899027" y="1453007"/>
                </a:lnTo>
                <a:lnTo>
                  <a:pt x="3899027" y="1433829"/>
                </a:lnTo>
                <a:lnTo>
                  <a:pt x="3891153" y="1426083"/>
                </a:lnTo>
                <a:close/>
              </a:path>
              <a:path w="6177280" h="1778635">
                <a:moveTo>
                  <a:pt x="3310128" y="1426083"/>
                </a:moveTo>
                <a:lnTo>
                  <a:pt x="3290824" y="1426083"/>
                </a:lnTo>
                <a:lnTo>
                  <a:pt x="3283077" y="1433829"/>
                </a:lnTo>
                <a:lnTo>
                  <a:pt x="3283077" y="1453007"/>
                </a:lnTo>
                <a:lnTo>
                  <a:pt x="3290824" y="1460753"/>
                </a:lnTo>
                <a:lnTo>
                  <a:pt x="3310128" y="1460753"/>
                </a:lnTo>
                <a:lnTo>
                  <a:pt x="3317875" y="1453007"/>
                </a:lnTo>
                <a:lnTo>
                  <a:pt x="3317875" y="1433829"/>
                </a:lnTo>
                <a:lnTo>
                  <a:pt x="3310128" y="1426083"/>
                </a:lnTo>
                <a:close/>
              </a:path>
              <a:path w="6177280" h="1778635">
                <a:moveTo>
                  <a:pt x="1543684" y="1420240"/>
                </a:moveTo>
                <a:lnTo>
                  <a:pt x="1524380" y="1420240"/>
                </a:lnTo>
                <a:lnTo>
                  <a:pt x="1516633" y="1427988"/>
                </a:lnTo>
                <a:lnTo>
                  <a:pt x="1516633" y="1447164"/>
                </a:lnTo>
                <a:lnTo>
                  <a:pt x="1524380" y="1454912"/>
                </a:lnTo>
                <a:lnTo>
                  <a:pt x="1543684" y="1454912"/>
                </a:lnTo>
                <a:lnTo>
                  <a:pt x="1551431" y="1447164"/>
                </a:lnTo>
                <a:lnTo>
                  <a:pt x="1551431" y="1427988"/>
                </a:lnTo>
                <a:lnTo>
                  <a:pt x="1543684" y="1420240"/>
                </a:lnTo>
                <a:close/>
              </a:path>
              <a:path w="6177280" h="1778635">
                <a:moveTo>
                  <a:pt x="4141088" y="1408684"/>
                </a:moveTo>
                <a:lnTo>
                  <a:pt x="4121784" y="1408684"/>
                </a:lnTo>
                <a:lnTo>
                  <a:pt x="4113910" y="1416430"/>
                </a:lnTo>
                <a:lnTo>
                  <a:pt x="4113910" y="1435608"/>
                </a:lnTo>
                <a:lnTo>
                  <a:pt x="4121784" y="1443354"/>
                </a:lnTo>
                <a:lnTo>
                  <a:pt x="4141088" y="1443354"/>
                </a:lnTo>
                <a:lnTo>
                  <a:pt x="4148835" y="1435608"/>
                </a:lnTo>
                <a:lnTo>
                  <a:pt x="4148835" y="1416430"/>
                </a:lnTo>
                <a:lnTo>
                  <a:pt x="4141088" y="1408684"/>
                </a:lnTo>
                <a:close/>
              </a:path>
              <a:path w="6177280" h="1778635">
                <a:moveTo>
                  <a:pt x="1078738" y="1408684"/>
                </a:moveTo>
                <a:lnTo>
                  <a:pt x="1059560" y="1408684"/>
                </a:lnTo>
                <a:lnTo>
                  <a:pt x="1051686" y="1416430"/>
                </a:lnTo>
                <a:lnTo>
                  <a:pt x="1051686" y="1435608"/>
                </a:lnTo>
                <a:lnTo>
                  <a:pt x="1059560" y="1443354"/>
                </a:lnTo>
                <a:lnTo>
                  <a:pt x="1078738" y="1443354"/>
                </a:lnTo>
                <a:lnTo>
                  <a:pt x="1086611" y="1435608"/>
                </a:lnTo>
                <a:lnTo>
                  <a:pt x="1086611" y="1416430"/>
                </a:lnTo>
                <a:lnTo>
                  <a:pt x="1078738" y="1408684"/>
                </a:lnTo>
                <a:close/>
              </a:path>
              <a:path w="6177280" h="1778635">
                <a:moveTo>
                  <a:pt x="4460621" y="1397127"/>
                </a:moveTo>
                <a:lnTo>
                  <a:pt x="4441316" y="1397127"/>
                </a:lnTo>
                <a:lnTo>
                  <a:pt x="4433570" y="1404874"/>
                </a:lnTo>
                <a:lnTo>
                  <a:pt x="4433570" y="1424051"/>
                </a:lnTo>
                <a:lnTo>
                  <a:pt x="4441316" y="1431798"/>
                </a:lnTo>
                <a:lnTo>
                  <a:pt x="4460621" y="1431798"/>
                </a:lnTo>
                <a:lnTo>
                  <a:pt x="4468367" y="1424051"/>
                </a:lnTo>
                <a:lnTo>
                  <a:pt x="4468367" y="1404874"/>
                </a:lnTo>
                <a:lnTo>
                  <a:pt x="4460621" y="1397127"/>
                </a:lnTo>
                <a:close/>
              </a:path>
              <a:path w="6177280" h="1778635">
                <a:moveTo>
                  <a:pt x="3757549" y="1397127"/>
                </a:moveTo>
                <a:lnTo>
                  <a:pt x="3738245" y="1397127"/>
                </a:lnTo>
                <a:lnTo>
                  <a:pt x="3730498" y="1404874"/>
                </a:lnTo>
                <a:lnTo>
                  <a:pt x="3730498" y="1424051"/>
                </a:lnTo>
                <a:lnTo>
                  <a:pt x="3738245" y="1431798"/>
                </a:lnTo>
                <a:lnTo>
                  <a:pt x="3757549" y="1431798"/>
                </a:lnTo>
                <a:lnTo>
                  <a:pt x="3765296" y="1424051"/>
                </a:lnTo>
                <a:lnTo>
                  <a:pt x="3765296" y="1404874"/>
                </a:lnTo>
                <a:lnTo>
                  <a:pt x="3757549" y="1397127"/>
                </a:lnTo>
                <a:close/>
              </a:path>
              <a:path w="6177280" h="1778635">
                <a:moveTo>
                  <a:pt x="1659889" y="1397127"/>
                </a:moveTo>
                <a:lnTo>
                  <a:pt x="1640585" y="1397127"/>
                </a:lnTo>
                <a:lnTo>
                  <a:pt x="1632839" y="1404874"/>
                </a:lnTo>
                <a:lnTo>
                  <a:pt x="1632839" y="1424051"/>
                </a:lnTo>
                <a:lnTo>
                  <a:pt x="1640585" y="1431798"/>
                </a:lnTo>
                <a:lnTo>
                  <a:pt x="1659889" y="1431798"/>
                </a:lnTo>
                <a:lnTo>
                  <a:pt x="1667636" y="1424051"/>
                </a:lnTo>
                <a:lnTo>
                  <a:pt x="1667636" y="1404874"/>
                </a:lnTo>
                <a:lnTo>
                  <a:pt x="1659889" y="1397127"/>
                </a:lnTo>
                <a:close/>
              </a:path>
              <a:path w="6177280" h="1778635">
                <a:moveTo>
                  <a:pt x="1375155" y="1397127"/>
                </a:moveTo>
                <a:lnTo>
                  <a:pt x="1355852" y="1397127"/>
                </a:lnTo>
                <a:lnTo>
                  <a:pt x="1348104" y="1404874"/>
                </a:lnTo>
                <a:lnTo>
                  <a:pt x="1348104" y="1424051"/>
                </a:lnTo>
                <a:lnTo>
                  <a:pt x="1355852" y="1431798"/>
                </a:lnTo>
                <a:lnTo>
                  <a:pt x="1375155" y="1431798"/>
                </a:lnTo>
                <a:lnTo>
                  <a:pt x="1382902" y="1424051"/>
                </a:lnTo>
                <a:lnTo>
                  <a:pt x="1382902" y="1404874"/>
                </a:lnTo>
                <a:lnTo>
                  <a:pt x="1375155" y="1397127"/>
                </a:lnTo>
                <a:close/>
              </a:path>
              <a:path w="6177280" h="1778635">
                <a:moveTo>
                  <a:pt x="1218310" y="1397127"/>
                </a:moveTo>
                <a:lnTo>
                  <a:pt x="1199006" y="1397127"/>
                </a:lnTo>
                <a:lnTo>
                  <a:pt x="1191132" y="1404874"/>
                </a:lnTo>
                <a:lnTo>
                  <a:pt x="1191132" y="1424051"/>
                </a:lnTo>
                <a:lnTo>
                  <a:pt x="1199006" y="1431798"/>
                </a:lnTo>
                <a:lnTo>
                  <a:pt x="1218310" y="1431798"/>
                </a:lnTo>
                <a:lnTo>
                  <a:pt x="1226057" y="1424051"/>
                </a:lnTo>
                <a:lnTo>
                  <a:pt x="1226057" y="1404874"/>
                </a:lnTo>
                <a:lnTo>
                  <a:pt x="1218310" y="1397127"/>
                </a:lnTo>
                <a:close/>
              </a:path>
              <a:path w="6177280" h="1778635">
                <a:moveTo>
                  <a:pt x="4617465" y="1391412"/>
                </a:moveTo>
                <a:lnTo>
                  <a:pt x="4598288" y="1391412"/>
                </a:lnTo>
                <a:lnTo>
                  <a:pt x="4590414" y="1399159"/>
                </a:lnTo>
                <a:lnTo>
                  <a:pt x="4590414" y="1418336"/>
                </a:lnTo>
                <a:lnTo>
                  <a:pt x="4598288" y="1426083"/>
                </a:lnTo>
                <a:lnTo>
                  <a:pt x="4617465" y="1426083"/>
                </a:lnTo>
                <a:lnTo>
                  <a:pt x="4625339" y="1418336"/>
                </a:lnTo>
                <a:lnTo>
                  <a:pt x="4625339" y="1399159"/>
                </a:lnTo>
                <a:lnTo>
                  <a:pt x="4617465" y="1391412"/>
                </a:lnTo>
                <a:close/>
              </a:path>
              <a:path w="6177280" h="1778635">
                <a:moveTo>
                  <a:pt x="747521" y="1391412"/>
                </a:moveTo>
                <a:lnTo>
                  <a:pt x="728344" y="1391412"/>
                </a:lnTo>
                <a:lnTo>
                  <a:pt x="720470" y="1399159"/>
                </a:lnTo>
                <a:lnTo>
                  <a:pt x="720470" y="1418336"/>
                </a:lnTo>
                <a:lnTo>
                  <a:pt x="728344" y="1426083"/>
                </a:lnTo>
                <a:lnTo>
                  <a:pt x="747521" y="1426083"/>
                </a:lnTo>
                <a:lnTo>
                  <a:pt x="755395" y="1418336"/>
                </a:lnTo>
                <a:lnTo>
                  <a:pt x="755395" y="1399159"/>
                </a:lnTo>
                <a:lnTo>
                  <a:pt x="747521" y="1391412"/>
                </a:lnTo>
                <a:close/>
              </a:path>
              <a:path w="6177280" h="1778635">
                <a:moveTo>
                  <a:pt x="3618103" y="1379854"/>
                </a:moveTo>
                <a:lnTo>
                  <a:pt x="3598799" y="1379854"/>
                </a:lnTo>
                <a:lnTo>
                  <a:pt x="3591052" y="1387602"/>
                </a:lnTo>
                <a:lnTo>
                  <a:pt x="3591052" y="1406778"/>
                </a:lnTo>
                <a:lnTo>
                  <a:pt x="3598799" y="1414526"/>
                </a:lnTo>
                <a:lnTo>
                  <a:pt x="3618103" y="1414526"/>
                </a:lnTo>
                <a:lnTo>
                  <a:pt x="3625850" y="1406778"/>
                </a:lnTo>
                <a:lnTo>
                  <a:pt x="3625850" y="1387602"/>
                </a:lnTo>
                <a:lnTo>
                  <a:pt x="3618103" y="1379854"/>
                </a:lnTo>
                <a:close/>
              </a:path>
              <a:path w="6177280" h="1778635">
                <a:moveTo>
                  <a:pt x="3205479" y="1368298"/>
                </a:moveTo>
                <a:lnTo>
                  <a:pt x="3186303" y="1368298"/>
                </a:lnTo>
                <a:lnTo>
                  <a:pt x="3178429" y="1376045"/>
                </a:lnTo>
                <a:lnTo>
                  <a:pt x="3178429" y="1395222"/>
                </a:lnTo>
                <a:lnTo>
                  <a:pt x="3186303" y="1402969"/>
                </a:lnTo>
                <a:lnTo>
                  <a:pt x="3205479" y="1402969"/>
                </a:lnTo>
                <a:lnTo>
                  <a:pt x="3213354" y="1395222"/>
                </a:lnTo>
                <a:lnTo>
                  <a:pt x="3213354" y="1376045"/>
                </a:lnTo>
                <a:lnTo>
                  <a:pt x="3205479" y="1368298"/>
                </a:lnTo>
                <a:close/>
              </a:path>
              <a:path w="6177280" h="1778635">
                <a:moveTo>
                  <a:pt x="4739512" y="1362455"/>
                </a:moveTo>
                <a:lnTo>
                  <a:pt x="4720335" y="1362455"/>
                </a:lnTo>
                <a:lnTo>
                  <a:pt x="4712461" y="1370329"/>
                </a:lnTo>
                <a:lnTo>
                  <a:pt x="4712461" y="1389379"/>
                </a:lnTo>
                <a:lnTo>
                  <a:pt x="4720335" y="1397127"/>
                </a:lnTo>
                <a:lnTo>
                  <a:pt x="4739512" y="1397127"/>
                </a:lnTo>
                <a:lnTo>
                  <a:pt x="4747386" y="1389379"/>
                </a:lnTo>
                <a:lnTo>
                  <a:pt x="4747386" y="1370329"/>
                </a:lnTo>
                <a:lnTo>
                  <a:pt x="4739512" y="1362455"/>
                </a:lnTo>
                <a:close/>
              </a:path>
              <a:path w="6177280" h="1778635">
                <a:moveTo>
                  <a:pt x="3437889" y="1356740"/>
                </a:moveTo>
                <a:lnTo>
                  <a:pt x="3418712" y="1356740"/>
                </a:lnTo>
                <a:lnTo>
                  <a:pt x="3410838" y="1364488"/>
                </a:lnTo>
                <a:lnTo>
                  <a:pt x="3410838" y="1383664"/>
                </a:lnTo>
                <a:lnTo>
                  <a:pt x="3418712" y="1391412"/>
                </a:lnTo>
                <a:lnTo>
                  <a:pt x="3437889" y="1391412"/>
                </a:lnTo>
                <a:lnTo>
                  <a:pt x="3445763" y="1383664"/>
                </a:lnTo>
                <a:lnTo>
                  <a:pt x="3445763" y="1364488"/>
                </a:lnTo>
                <a:lnTo>
                  <a:pt x="3437889" y="1356740"/>
                </a:lnTo>
                <a:close/>
              </a:path>
              <a:path w="6177280" h="1778635">
                <a:moveTo>
                  <a:pt x="4350258" y="1350899"/>
                </a:moveTo>
                <a:lnTo>
                  <a:pt x="4330954" y="1350899"/>
                </a:lnTo>
                <a:lnTo>
                  <a:pt x="4323207" y="1358773"/>
                </a:lnTo>
                <a:lnTo>
                  <a:pt x="4323207" y="1377823"/>
                </a:lnTo>
                <a:lnTo>
                  <a:pt x="4330954" y="1385570"/>
                </a:lnTo>
                <a:lnTo>
                  <a:pt x="4350258" y="1385570"/>
                </a:lnTo>
                <a:lnTo>
                  <a:pt x="4358005" y="1377823"/>
                </a:lnTo>
                <a:lnTo>
                  <a:pt x="4358005" y="1358773"/>
                </a:lnTo>
                <a:lnTo>
                  <a:pt x="4350258" y="1350899"/>
                </a:lnTo>
                <a:close/>
              </a:path>
              <a:path w="6177280" h="1778635">
                <a:moveTo>
                  <a:pt x="4873116" y="1345184"/>
                </a:moveTo>
                <a:lnTo>
                  <a:pt x="4853939" y="1345184"/>
                </a:lnTo>
                <a:lnTo>
                  <a:pt x="4846065" y="1352930"/>
                </a:lnTo>
                <a:lnTo>
                  <a:pt x="4846065" y="1372108"/>
                </a:lnTo>
                <a:lnTo>
                  <a:pt x="4853939" y="1379854"/>
                </a:lnTo>
                <a:lnTo>
                  <a:pt x="4873116" y="1379854"/>
                </a:lnTo>
                <a:lnTo>
                  <a:pt x="4880990" y="1372108"/>
                </a:lnTo>
                <a:lnTo>
                  <a:pt x="4880990" y="1352930"/>
                </a:lnTo>
                <a:lnTo>
                  <a:pt x="4873116" y="1345184"/>
                </a:lnTo>
                <a:close/>
              </a:path>
              <a:path w="6177280" h="1778635">
                <a:moveTo>
                  <a:pt x="4234053" y="1345184"/>
                </a:moveTo>
                <a:lnTo>
                  <a:pt x="4214749" y="1345184"/>
                </a:lnTo>
                <a:lnTo>
                  <a:pt x="4207002" y="1352930"/>
                </a:lnTo>
                <a:lnTo>
                  <a:pt x="4207002" y="1372108"/>
                </a:lnTo>
                <a:lnTo>
                  <a:pt x="4214749" y="1379854"/>
                </a:lnTo>
                <a:lnTo>
                  <a:pt x="4234053" y="1379854"/>
                </a:lnTo>
                <a:lnTo>
                  <a:pt x="4241800" y="1372108"/>
                </a:lnTo>
                <a:lnTo>
                  <a:pt x="4241800" y="1352930"/>
                </a:lnTo>
                <a:lnTo>
                  <a:pt x="4234053" y="1345184"/>
                </a:lnTo>
                <a:close/>
              </a:path>
              <a:path w="6177280" h="1778635">
                <a:moveTo>
                  <a:pt x="4036440" y="1345184"/>
                </a:moveTo>
                <a:lnTo>
                  <a:pt x="4017136" y="1345184"/>
                </a:lnTo>
                <a:lnTo>
                  <a:pt x="4009389" y="1352930"/>
                </a:lnTo>
                <a:lnTo>
                  <a:pt x="4009389" y="1372108"/>
                </a:lnTo>
                <a:lnTo>
                  <a:pt x="4017136" y="1379854"/>
                </a:lnTo>
                <a:lnTo>
                  <a:pt x="4036440" y="1379854"/>
                </a:lnTo>
                <a:lnTo>
                  <a:pt x="4044187" y="1372108"/>
                </a:lnTo>
                <a:lnTo>
                  <a:pt x="4044187" y="1352930"/>
                </a:lnTo>
                <a:lnTo>
                  <a:pt x="4036440" y="1345184"/>
                </a:lnTo>
                <a:close/>
              </a:path>
              <a:path w="6177280" h="1778635">
                <a:moveTo>
                  <a:pt x="660400" y="1345184"/>
                </a:moveTo>
                <a:lnTo>
                  <a:pt x="641222" y="1345184"/>
                </a:lnTo>
                <a:lnTo>
                  <a:pt x="633348" y="1352930"/>
                </a:lnTo>
                <a:lnTo>
                  <a:pt x="633348" y="1372108"/>
                </a:lnTo>
                <a:lnTo>
                  <a:pt x="641222" y="1379854"/>
                </a:lnTo>
                <a:lnTo>
                  <a:pt x="660400" y="1379854"/>
                </a:lnTo>
                <a:lnTo>
                  <a:pt x="668273" y="1372108"/>
                </a:lnTo>
                <a:lnTo>
                  <a:pt x="668273" y="1352930"/>
                </a:lnTo>
                <a:lnTo>
                  <a:pt x="660400" y="1345184"/>
                </a:lnTo>
                <a:close/>
              </a:path>
              <a:path w="6177280" h="1778635">
                <a:moveTo>
                  <a:pt x="3095116" y="1339341"/>
                </a:moveTo>
                <a:lnTo>
                  <a:pt x="3075812" y="1339341"/>
                </a:lnTo>
                <a:lnTo>
                  <a:pt x="3068065" y="1347215"/>
                </a:lnTo>
                <a:lnTo>
                  <a:pt x="3068065" y="1366265"/>
                </a:lnTo>
                <a:lnTo>
                  <a:pt x="3075812" y="1374013"/>
                </a:lnTo>
                <a:lnTo>
                  <a:pt x="3095116" y="1374013"/>
                </a:lnTo>
                <a:lnTo>
                  <a:pt x="3102863" y="1366265"/>
                </a:lnTo>
                <a:lnTo>
                  <a:pt x="3102863" y="1347215"/>
                </a:lnTo>
                <a:lnTo>
                  <a:pt x="3095116" y="1339341"/>
                </a:lnTo>
                <a:close/>
              </a:path>
              <a:path w="6177280" h="1778635">
                <a:moveTo>
                  <a:pt x="1764410" y="1339341"/>
                </a:moveTo>
                <a:lnTo>
                  <a:pt x="1745233" y="1339341"/>
                </a:lnTo>
                <a:lnTo>
                  <a:pt x="1737359" y="1347215"/>
                </a:lnTo>
                <a:lnTo>
                  <a:pt x="1737359" y="1366265"/>
                </a:lnTo>
                <a:lnTo>
                  <a:pt x="1745233" y="1374013"/>
                </a:lnTo>
                <a:lnTo>
                  <a:pt x="1764410" y="1374013"/>
                </a:lnTo>
                <a:lnTo>
                  <a:pt x="1772284" y="1366265"/>
                </a:lnTo>
                <a:lnTo>
                  <a:pt x="1772284" y="1347215"/>
                </a:lnTo>
                <a:lnTo>
                  <a:pt x="1764410" y="1339341"/>
                </a:lnTo>
                <a:close/>
              </a:path>
              <a:path w="6177280" h="1778635">
                <a:moveTo>
                  <a:pt x="945133" y="1333627"/>
                </a:moveTo>
                <a:lnTo>
                  <a:pt x="925956" y="1333627"/>
                </a:lnTo>
                <a:lnTo>
                  <a:pt x="918082" y="1341374"/>
                </a:lnTo>
                <a:lnTo>
                  <a:pt x="918082" y="1360551"/>
                </a:lnTo>
                <a:lnTo>
                  <a:pt x="925956" y="1368298"/>
                </a:lnTo>
                <a:lnTo>
                  <a:pt x="945133" y="1368298"/>
                </a:lnTo>
                <a:lnTo>
                  <a:pt x="953007" y="1360551"/>
                </a:lnTo>
                <a:lnTo>
                  <a:pt x="953007" y="1341374"/>
                </a:lnTo>
                <a:lnTo>
                  <a:pt x="945133" y="1333627"/>
                </a:lnTo>
                <a:close/>
              </a:path>
              <a:path w="6177280" h="1778635">
                <a:moveTo>
                  <a:pt x="3926078" y="1322070"/>
                </a:moveTo>
                <a:lnTo>
                  <a:pt x="3906774" y="1322070"/>
                </a:lnTo>
                <a:lnTo>
                  <a:pt x="3899027" y="1329816"/>
                </a:lnTo>
                <a:lnTo>
                  <a:pt x="3899027" y="1348994"/>
                </a:lnTo>
                <a:lnTo>
                  <a:pt x="3906774" y="1356740"/>
                </a:lnTo>
                <a:lnTo>
                  <a:pt x="3926078" y="1356740"/>
                </a:lnTo>
                <a:lnTo>
                  <a:pt x="3933825" y="1348994"/>
                </a:lnTo>
                <a:lnTo>
                  <a:pt x="3933825" y="1329816"/>
                </a:lnTo>
                <a:lnTo>
                  <a:pt x="3926078" y="1322070"/>
                </a:lnTo>
                <a:close/>
              </a:path>
              <a:path w="6177280" h="1778635">
                <a:moveTo>
                  <a:pt x="4530344" y="1316227"/>
                </a:moveTo>
                <a:lnTo>
                  <a:pt x="4511039" y="1316227"/>
                </a:lnTo>
                <a:lnTo>
                  <a:pt x="4503292" y="1324102"/>
                </a:lnTo>
                <a:lnTo>
                  <a:pt x="4503292" y="1343152"/>
                </a:lnTo>
                <a:lnTo>
                  <a:pt x="4511039" y="1350899"/>
                </a:lnTo>
                <a:lnTo>
                  <a:pt x="4530344" y="1350899"/>
                </a:lnTo>
                <a:lnTo>
                  <a:pt x="4538217" y="1343152"/>
                </a:lnTo>
                <a:lnTo>
                  <a:pt x="4538217" y="1324102"/>
                </a:lnTo>
                <a:lnTo>
                  <a:pt x="4530344" y="1316227"/>
                </a:lnTo>
                <a:close/>
              </a:path>
              <a:path w="6177280" h="1778635">
                <a:moveTo>
                  <a:pt x="1485518" y="1316227"/>
                </a:moveTo>
                <a:lnTo>
                  <a:pt x="1466341" y="1316227"/>
                </a:lnTo>
                <a:lnTo>
                  <a:pt x="1458467" y="1324102"/>
                </a:lnTo>
                <a:lnTo>
                  <a:pt x="1458467" y="1343152"/>
                </a:lnTo>
                <a:lnTo>
                  <a:pt x="1466341" y="1350899"/>
                </a:lnTo>
                <a:lnTo>
                  <a:pt x="1485518" y="1350899"/>
                </a:lnTo>
                <a:lnTo>
                  <a:pt x="1493392" y="1343152"/>
                </a:lnTo>
                <a:lnTo>
                  <a:pt x="1493392" y="1324102"/>
                </a:lnTo>
                <a:lnTo>
                  <a:pt x="1485518" y="1316227"/>
                </a:lnTo>
                <a:close/>
              </a:path>
              <a:path w="6177280" h="1778635">
                <a:moveTo>
                  <a:pt x="1334515" y="1316227"/>
                </a:moveTo>
                <a:lnTo>
                  <a:pt x="1315211" y="1316227"/>
                </a:lnTo>
                <a:lnTo>
                  <a:pt x="1307464" y="1324102"/>
                </a:lnTo>
                <a:lnTo>
                  <a:pt x="1307464" y="1343152"/>
                </a:lnTo>
                <a:lnTo>
                  <a:pt x="1315211" y="1350899"/>
                </a:lnTo>
                <a:lnTo>
                  <a:pt x="1334515" y="1350899"/>
                </a:lnTo>
                <a:lnTo>
                  <a:pt x="1342263" y="1343152"/>
                </a:lnTo>
                <a:lnTo>
                  <a:pt x="1342263" y="1324102"/>
                </a:lnTo>
                <a:lnTo>
                  <a:pt x="1334515" y="1316227"/>
                </a:lnTo>
                <a:close/>
              </a:path>
              <a:path w="6177280" h="1778635">
                <a:moveTo>
                  <a:pt x="3315970" y="1310513"/>
                </a:moveTo>
                <a:lnTo>
                  <a:pt x="3296665" y="1310513"/>
                </a:lnTo>
                <a:lnTo>
                  <a:pt x="3288791" y="1318260"/>
                </a:lnTo>
                <a:lnTo>
                  <a:pt x="3288791" y="1337437"/>
                </a:lnTo>
                <a:lnTo>
                  <a:pt x="3296665" y="1345184"/>
                </a:lnTo>
                <a:lnTo>
                  <a:pt x="3315970" y="1345184"/>
                </a:lnTo>
                <a:lnTo>
                  <a:pt x="3323716" y="1337437"/>
                </a:lnTo>
                <a:lnTo>
                  <a:pt x="3323716" y="1318260"/>
                </a:lnTo>
                <a:lnTo>
                  <a:pt x="3315970" y="1310513"/>
                </a:lnTo>
                <a:close/>
              </a:path>
              <a:path w="6177280" h="1778635">
                <a:moveTo>
                  <a:pt x="1119504" y="1310513"/>
                </a:moveTo>
                <a:lnTo>
                  <a:pt x="1100201" y="1310513"/>
                </a:lnTo>
                <a:lnTo>
                  <a:pt x="1092453" y="1318260"/>
                </a:lnTo>
                <a:lnTo>
                  <a:pt x="1092453" y="1337437"/>
                </a:lnTo>
                <a:lnTo>
                  <a:pt x="1100201" y="1345184"/>
                </a:lnTo>
                <a:lnTo>
                  <a:pt x="1119504" y="1345184"/>
                </a:lnTo>
                <a:lnTo>
                  <a:pt x="1127252" y="1337437"/>
                </a:lnTo>
                <a:lnTo>
                  <a:pt x="1127252" y="1318260"/>
                </a:lnTo>
                <a:lnTo>
                  <a:pt x="1119504" y="1310513"/>
                </a:lnTo>
                <a:close/>
              </a:path>
              <a:path w="6177280" h="1778635">
                <a:moveTo>
                  <a:pt x="3536696" y="1304671"/>
                </a:moveTo>
                <a:lnTo>
                  <a:pt x="3517519" y="1304671"/>
                </a:lnTo>
                <a:lnTo>
                  <a:pt x="3509645" y="1312545"/>
                </a:lnTo>
                <a:lnTo>
                  <a:pt x="3509645" y="1331595"/>
                </a:lnTo>
                <a:lnTo>
                  <a:pt x="3517519" y="1339341"/>
                </a:lnTo>
                <a:lnTo>
                  <a:pt x="3536696" y="1339341"/>
                </a:lnTo>
                <a:lnTo>
                  <a:pt x="3544570" y="1331595"/>
                </a:lnTo>
                <a:lnTo>
                  <a:pt x="3544570" y="1312545"/>
                </a:lnTo>
                <a:lnTo>
                  <a:pt x="3536696" y="1304671"/>
                </a:lnTo>
                <a:close/>
              </a:path>
              <a:path w="6177280" h="1778635">
                <a:moveTo>
                  <a:pt x="1892300" y="1304671"/>
                </a:moveTo>
                <a:lnTo>
                  <a:pt x="1872995" y="1304671"/>
                </a:lnTo>
                <a:lnTo>
                  <a:pt x="1865248" y="1312545"/>
                </a:lnTo>
                <a:lnTo>
                  <a:pt x="1865248" y="1331595"/>
                </a:lnTo>
                <a:lnTo>
                  <a:pt x="1872995" y="1339341"/>
                </a:lnTo>
                <a:lnTo>
                  <a:pt x="1892300" y="1339341"/>
                </a:lnTo>
                <a:lnTo>
                  <a:pt x="1900046" y="1331595"/>
                </a:lnTo>
                <a:lnTo>
                  <a:pt x="1900046" y="1312545"/>
                </a:lnTo>
                <a:lnTo>
                  <a:pt x="1892300" y="1304671"/>
                </a:lnTo>
                <a:close/>
              </a:path>
              <a:path w="6177280" h="1778635">
                <a:moveTo>
                  <a:pt x="1613407" y="1298955"/>
                </a:moveTo>
                <a:lnTo>
                  <a:pt x="1594103" y="1298955"/>
                </a:lnTo>
                <a:lnTo>
                  <a:pt x="1586356" y="1306702"/>
                </a:lnTo>
                <a:lnTo>
                  <a:pt x="1586356" y="1325879"/>
                </a:lnTo>
                <a:lnTo>
                  <a:pt x="1594103" y="1333627"/>
                </a:lnTo>
                <a:lnTo>
                  <a:pt x="1613407" y="1333627"/>
                </a:lnTo>
                <a:lnTo>
                  <a:pt x="1621154" y="1325879"/>
                </a:lnTo>
                <a:lnTo>
                  <a:pt x="1621154" y="1306702"/>
                </a:lnTo>
                <a:lnTo>
                  <a:pt x="1613407" y="1298955"/>
                </a:lnTo>
                <a:close/>
              </a:path>
              <a:path w="6177280" h="1778635">
                <a:moveTo>
                  <a:pt x="3809873" y="1293114"/>
                </a:moveTo>
                <a:lnTo>
                  <a:pt x="3790569" y="1293114"/>
                </a:lnTo>
                <a:lnTo>
                  <a:pt x="3782822" y="1300988"/>
                </a:lnTo>
                <a:lnTo>
                  <a:pt x="3782822" y="1320038"/>
                </a:lnTo>
                <a:lnTo>
                  <a:pt x="3790569" y="1327785"/>
                </a:lnTo>
                <a:lnTo>
                  <a:pt x="3809873" y="1327785"/>
                </a:lnTo>
                <a:lnTo>
                  <a:pt x="3817620" y="1320038"/>
                </a:lnTo>
                <a:lnTo>
                  <a:pt x="3817620" y="1300988"/>
                </a:lnTo>
                <a:lnTo>
                  <a:pt x="3809873" y="1293114"/>
                </a:lnTo>
                <a:close/>
              </a:path>
              <a:path w="6177280" h="1778635">
                <a:moveTo>
                  <a:pt x="2996310" y="1293114"/>
                </a:moveTo>
                <a:lnTo>
                  <a:pt x="2977133" y="1293114"/>
                </a:lnTo>
                <a:lnTo>
                  <a:pt x="2969259" y="1300988"/>
                </a:lnTo>
                <a:lnTo>
                  <a:pt x="2969259" y="1320038"/>
                </a:lnTo>
                <a:lnTo>
                  <a:pt x="2977133" y="1327785"/>
                </a:lnTo>
                <a:lnTo>
                  <a:pt x="2996310" y="1327785"/>
                </a:lnTo>
                <a:lnTo>
                  <a:pt x="3004184" y="1320038"/>
                </a:lnTo>
                <a:lnTo>
                  <a:pt x="3004184" y="1300988"/>
                </a:lnTo>
                <a:lnTo>
                  <a:pt x="2996310" y="1293114"/>
                </a:lnTo>
                <a:close/>
              </a:path>
              <a:path w="6177280" h="1778635">
                <a:moveTo>
                  <a:pt x="834770" y="1293114"/>
                </a:moveTo>
                <a:lnTo>
                  <a:pt x="815466" y="1293114"/>
                </a:lnTo>
                <a:lnTo>
                  <a:pt x="807719" y="1300988"/>
                </a:lnTo>
                <a:lnTo>
                  <a:pt x="807719" y="1320038"/>
                </a:lnTo>
                <a:lnTo>
                  <a:pt x="815466" y="1327785"/>
                </a:lnTo>
                <a:lnTo>
                  <a:pt x="834770" y="1327785"/>
                </a:lnTo>
                <a:lnTo>
                  <a:pt x="842517" y="1320038"/>
                </a:lnTo>
                <a:lnTo>
                  <a:pt x="842517" y="1300988"/>
                </a:lnTo>
                <a:lnTo>
                  <a:pt x="834770" y="1293114"/>
                </a:lnTo>
                <a:close/>
              </a:path>
              <a:path w="6177280" h="1778635">
                <a:moveTo>
                  <a:pt x="4152646" y="1275841"/>
                </a:moveTo>
                <a:lnTo>
                  <a:pt x="4133341" y="1275841"/>
                </a:lnTo>
                <a:lnTo>
                  <a:pt x="4125595" y="1283589"/>
                </a:lnTo>
                <a:lnTo>
                  <a:pt x="4125595" y="1302765"/>
                </a:lnTo>
                <a:lnTo>
                  <a:pt x="4133341" y="1310513"/>
                </a:lnTo>
                <a:lnTo>
                  <a:pt x="4152646" y="1310513"/>
                </a:lnTo>
                <a:lnTo>
                  <a:pt x="4160520" y="1302765"/>
                </a:lnTo>
                <a:lnTo>
                  <a:pt x="4160520" y="1283589"/>
                </a:lnTo>
                <a:lnTo>
                  <a:pt x="4152646" y="1275841"/>
                </a:lnTo>
                <a:close/>
              </a:path>
              <a:path w="6177280" h="1778635">
                <a:moveTo>
                  <a:pt x="3699382" y="1275841"/>
                </a:moveTo>
                <a:lnTo>
                  <a:pt x="3680205" y="1275841"/>
                </a:lnTo>
                <a:lnTo>
                  <a:pt x="3672331" y="1283589"/>
                </a:lnTo>
                <a:lnTo>
                  <a:pt x="3672331" y="1302765"/>
                </a:lnTo>
                <a:lnTo>
                  <a:pt x="3680205" y="1310513"/>
                </a:lnTo>
                <a:lnTo>
                  <a:pt x="3699382" y="1310513"/>
                </a:lnTo>
                <a:lnTo>
                  <a:pt x="3707256" y="1302765"/>
                </a:lnTo>
                <a:lnTo>
                  <a:pt x="3707256" y="1283589"/>
                </a:lnTo>
                <a:lnTo>
                  <a:pt x="3699382" y="1275841"/>
                </a:lnTo>
                <a:close/>
              </a:path>
              <a:path w="6177280" h="1778635">
                <a:moveTo>
                  <a:pt x="2891790" y="1275841"/>
                </a:moveTo>
                <a:lnTo>
                  <a:pt x="2872485" y="1275841"/>
                </a:lnTo>
                <a:lnTo>
                  <a:pt x="2864611" y="1283589"/>
                </a:lnTo>
                <a:lnTo>
                  <a:pt x="2864611" y="1302765"/>
                </a:lnTo>
                <a:lnTo>
                  <a:pt x="2872485" y="1310513"/>
                </a:lnTo>
                <a:lnTo>
                  <a:pt x="2891790" y="1310513"/>
                </a:lnTo>
                <a:lnTo>
                  <a:pt x="2899536" y="1302765"/>
                </a:lnTo>
                <a:lnTo>
                  <a:pt x="2899536" y="1283589"/>
                </a:lnTo>
                <a:lnTo>
                  <a:pt x="2891790" y="1275841"/>
                </a:lnTo>
                <a:close/>
              </a:path>
              <a:path w="6177280" h="1778635">
                <a:moveTo>
                  <a:pt x="584834" y="1275841"/>
                </a:moveTo>
                <a:lnTo>
                  <a:pt x="565657" y="1275841"/>
                </a:lnTo>
                <a:lnTo>
                  <a:pt x="557783" y="1283589"/>
                </a:lnTo>
                <a:lnTo>
                  <a:pt x="557783" y="1302765"/>
                </a:lnTo>
                <a:lnTo>
                  <a:pt x="565657" y="1310513"/>
                </a:lnTo>
                <a:lnTo>
                  <a:pt x="584834" y="1310513"/>
                </a:lnTo>
                <a:lnTo>
                  <a:pt x="592708" y="1302765"/>
                </a:lnTo>
                <a:lnTo>
                  <a:pt x="592708" y="1283589"/>
                </a:lnTo>
                <a:lnTo>
                  <a:pt x="584834" y="1275841"/>
                </a:lnTo>
                <a:close/>
              </a:path>
              <a:path w="6177280" h="1778635">
                <a:moveTo>
                  <a:pt x="4687188" y="1264285"/>
                </a:moveTo>
                <a:lnTo>
                  <a:pt x="4668011" y="1264285"/>
                </a:lnTo>
                <a:lnTo>
                  <a:pt x="4660137" y="1272032"/>
                </a:lnTo>
                <a:lnTo>
                  <a:pt x="4660137" y="1291209"/>
                </a:lnTo>
                <a:lnTo>
                  <a:pt x="4668011" y="1298955"/>
                </a:lnTo>
                <a:lnTo>
                  <a:pt x="4687188" y="1298955"/>
                </a:lnTo>
                <a:lnTo>
                  <a:pt x="4695062" y="1291209"/>
                </a:lnTo>
                <a:lnTo>
                  <a:pt x="4695062" y="1272032"/>
                </a:lnTo>
                <a:lnTo>
                  <a:pt x="4687188" y="1264285"/>
                </a:lnTo>
                <a:close/>
              </a:path>
              <a:path w="6177280" h="1778635">
                <a:moveTo>
                  <a:pt x="4826634" y="1258570"/>
                </a:moveTo>
                <a:lnTo>
                  <a:pt x="4807458" y="1258570"/>
                </a:lnTo>
                <a:lnTo>
                  <a:pt x="4799583" y="1266316"/>
                </a:lnTo>
                <a:lnTo>
                  <a:pt x="4799583" y="1285366"/>
                </a:lnTo>
                <a:lnTo>
                  <a:pt x="4807458" y="1293114"/>
                </a:lnTo>
                <a:lnTo>
                  <a:pt x="4826634" y="1293114"/>
                </a:lnTo>
                <a:lnTo>
                  <a:pt x="4834508" y="1285366"/>
                </a:lnTo>
                <a:lnTo>
                  <a:pt x="4834508" y="1266316"/>
                </a:lnTo>
                <a:lnTo>
                  <a:pt x="4826634" y="1258570"/>
                </a:lnTo>
                <a:close/>
              </a:path>
              <a:path w="6177280" h="1778635">
                <a:moveTo>
                  <a:pt x="2787141" y="1252727"/>
                </a:moveTo>
                <a:lnTo>
                  <a:pt x="2767838" y="1252727"/>
                </a:lnTo>
                <a:lnTo>
                  <a:pt x="2760091" y="1260475"/>
                </a:lnTo>
                <a:lnTo>
                  <a:pt x="2760091" y="1279652"/>
                </a:lnTo>
                <a:lnTo>
                  <a:pt x="2767838" y="1287399"/>
                </a:lnTo>
                <a:lnTo>
                  <a:pt x="2787141" y="1287399"/>
                </a:lnTo>
                <a:lnTo>
                  <a:pt x="2794889" y="1279652"/>
                </a:lnTo>
                <a:lnTo>
                  <a:pt x="2794889" y="1260475"/>
                </a:lnTo>
                <a:lnTo>
                  <a:pt x="2787141" y="1252727"/>
                </a:lnTo>
                <a:close/>
              </a:path>
              <a:path w="6177280" h="1778635">
                <a:moveTo>
                  <a:pt x="2043429" y="1252727"/>
                </a:moveTo>
                <a:lnTo>
                  <a:pt x="2024126" y="1252727"/>
                </a:lnTo>
                <a:lnTo>
                  <a:pt x="2016252" y="1260475"/>
                </a:lnTo>
                <a:lnTo>
                  <a:pt x="2016252" y="1279652"/>
                </a:lnTo>
                <a:lnTo>
                  <a:pt x="2024126" y="1287399"/>
                </a:lnTo>
                <a:lnTo>
                  <a:pt x="2043429" y="1287399"/>
                </a:lnTo>
                <a:lnTo>
                  <a:pt x="2051177" y="1279652"/>
                </a:lnTo>
                <a:lnTo>
                  <a:pt x="2051177" y="1260475"/>
                </a:lnTo>
                <a:lnTo>
                  <a:pt x="2043429" y="1252727"/>
                </a:lnTo>
                <a:close/>
              </a:path>
              <a:path w="6177280" h="1778635">
                <a:moveTo>
                  <a:pt x="1241552" y="1252727"/>
                </a:moveTo>
                <a:lnTo>
                  <a:pt x="1222247" y="1252727"/>
                </a:lnTo>
                <a:lnTo>
                  <a:pt x="1214373" y="1260475"/>
                </a:lnTo>
                <a:lnTo>
                  <a:pt x="1214373" y="1279652"/>
                </a:lnTo>
                <a:lnTo>
                  <a:pt x="1222247" y="1287399"/>
                </a:lnTo>
                <a:lnTo>
                  <a:pt x="1241552" y="1287399"/>
                </a:lnTo>
                <a:lnTo>
                  <a:pt x="1249298" y="1279652"/>
                </a:lnTo>
                <a:lnTo>
                  <a:pt x="1249298" y="1260475"/>
                </a:lnTo>
                <a:lnTo>
                  <a:pt x="1241552" y="1252727"/>
                </a:lnTo>
                <a:close/>
              </a:path>
              <a:path w="6177280" h="1778635">
                <a:moveTo>
                  <a:pt x="1009014" y="1252727"/>
                </a:moveTo>
                <a:lnTo>
                  <a:pt x="989838" y="1252727"/>
                </a:lnTo>
                <a:lnTo>
                  <a:pt x="981963" y="1260475"/>
                </a:lnTo>
                <a:lnTo>
                  <a:pt x="981963" y="1279652"/>
                </a:lnTo>
                <a:lnTo>
                  <a:pt x="989838" y="1287399"/>
                </a:lnTo>
                <a:lnTo>
                  <a:pt x="1009014" y="1287399"/>
                </a:lnTo>
                <a:lnTo>
                  <a:pt x="1016888" y="1279652"/>
                </a:lnTo>
                <a:lnTo>
                  <a:pt x="1016888" y="1260475"/>
                </a:lnTo>
                <a:lnTo>
                  <a:pt x="1009014" y="1252727"/>
                </a:lnTo>
                <a:close/>
              </a:path>
              <a:path w="6177280" h="1778635">
                <a:moveTo>
                  <a:pt x="4408297" y="1247013"/>
                </a:moveTo>
                <a:lnTo>
                  <a:pt x="4389120" y="1247013"/>
                </a:lnTo>
                <a:lnTo>
                  <a:pt x="4381246" y="1254760"/>
                </a:lnTo>
                <a:lnTo>
                  <a:pt x="4381246" y="1273810"/>
                </a:lnTo>
                <a:lnTo>
                  <a:pt x="4389120" y="1281684"/>
                </a:lnTo>
                <a:lnTo>
                  <a:pt x="4408297" y="1281684"/>
                </a:lnTo>
                <a:lnTo>
                  <a:pt x="4416171" y="1273810"/>
                </a:lnTo>
                <a:lnTo>
                  <a:pt x="4416171" y="1254760"/>
                </a:lnTo>
                <a:lnTo>
                  <a:pt x="4408297" y="1247013"/>
                </a:lnTo>
                <a:close/>
              </a:path>
              <a:path w="6177280" h="1778635">
                <a:moveTo>
                  <a:pt x="3414649" y="1241171"/>
                </a:moveTo>
                <a:lnTo>
                  <a:pt x="3395472" y="1241171"/>
                </a:lnTo>
                <a:lnTo>
                  <a:pt x="3387598" y="1248917"/>
                </a:lnTo>
                <a:lnTo>
                  <a:pt x="3387598" y="1268095"/>
                </a:lnTo>
                <a:lnTo>
                  <a:pt x="3395472" y="1275841"/>
                </a:lnTo>
                <a:lnTo>
                  <a:pt x="3414649" y="1275841"/>
                </a:lnTo>
                <a:lnTo>
                  <a:pt x="3422523" y="1268095"/>
                </a:lnTo>
                <a:lnTo>
                  <a:pt x="3422523" y="1248917"/>
                </a:lnTo>
                <a:lnTo>
                  <a:pt x="3414649" y="1241171"/>
                </a:lnTo>
                <a:close/>
              </a:path>
              <a:path w="6177280" h="1778635">
                <a:moveTo>
                  <a:pt x="3147440" y="1241171"/>
                </a:moveTo>
                <a:lnTo>
                  <a:pt x="3128136" y="1241171"/>
                </a:lnTo>
                <a:lnTo>
                  <a:pt x="3120389" y="1248917"/>
                </a:lnTo>
                <a:lnTo>
                  <a:pt x="3120389" y="1268095"/>
                </a:lnTo>
                <a:lnTo>
                  <a:pt x="3128136" y="1275841"/>
                </a:lnTo>
                <a:lnTo>
                  <a:pt x="3147440" y="1275841"/>
                </a:lnTo>
                <a:lnTo>
                  <a:pt x="3155187" y="1268095"/>
                </a:lnTo>
                <a:lnTo>
                  <a:pt x="3155187" y="1248917"/>
                </a:lnTo>
                <a:lnTo>
                  <a:pt x="3147440" y="1241171"/>
                </a:lnTo>
                <a:close/>
              </a:path>
              <a:path w="6177280" h="1778635">
                <a:moveTo>
                  <a:pt x="741806" y="1241171"/>
                </a:moveTo>
                <a:lnTo>
                  <a:pt x="722502" y="1241171"/>
                </a:lnTo>
                <a:lnTo>
                  <a:pt x="714755" y="1248917"/>
                </a:lnTo>
                <a:lnTo>
                  <a:pt x="714755" y="1268095"/>
                </a:lnTo>
                <a:lnTo>
                  <a:pt x="722502" y="1275841"/>
                </a:lnTo>
                <a:lnTo>
                  <a:pt x="741806" y="1275841"/>
                </a:lnTo>
                <a:lnTo>
                  <a:pt x="749553" y="1268095"/>
                </a:lnTo>
                <a:lnTo>
                  <a:pt x="749553" y="1248917"/>
                </a:lnTo>
                <a:lnTo>
                  <a:pt x="741806" y="1241171"/>
                </a:lnTo>
                <a:close/>
              </a:path>
              <a:path w="6177280" h="1778635">
                <a:moveTo>
                  <a:pt x="4292091" y="1235455"/>
                </a:moveTo>
                <a:lnTo>
                  <a:pt x="4272914" y="1235455"/>
                </a:lnTo>
                <a:lnTo>
                  <a:pt x="4265040" y="1243202"/>
                </a:lnTo>
                <a:lnTo>
                  <a:pt x="4265040" y="1262252"/>
                </a:lnTo>
                <a:lnTo>
                  <a:pt x="4272914" y="1270127"/>
                </a:lnTo>
                <a:lnTo>
                  <a:pt x="4292091" y="1270127"/>
                </a:lnTo>
                <a:lnTo>
                  <a:pt x="4299965" y="1262252"/>
                </a:lnTo>
                <a:lnTo>
                  <a:pt x="4299965" y="1243202"/>
                </a:lnTo>
                <a:lnTo>
                  <a:pt x="4292091" y="1235455"/>
                </a:lnTo>
                <a:close/>
              </a:path>
              <a:path w="6177280" h="1778635">
                <a:moveTo>
                  <a:pt x="2682493" y="1229614"/>
                </a:moveTo>
                <a:lnTo>
                  <a:pt x="2663316" y="1229614"/>
                </a:lnTo>
                <a:lnTo>
                  <a:pt x="2655442" y="1237361"/>
                </a:lnTo>
                <a:lnTo>
                  <a:pt x="2655442" y="1256538"/>
                </a:lnTo>
                <a:lnTo>
                  <a:pt x="2663316" y="1264285"/>
                </a:lnTo>
                <a:lnTo>
                  <a:pt x="2682493" y="1264285"/>
                </a:lnTo>
                <a:lnTo>
                  <a:pt x="2690367" y="1256538"/>
                </a:lnTo>
                <a:lnTo>
                  <a:pt x="2690367" y="1237361"/>
                </a:lnTo>
                <a:lnTo>
                  <a:pt x="2682493" y="1229614"/>
                </a:lnTo>
                <a:close/>
              </a:path>
              <a:path w="6177280" h="1778635">
                <a:moveTo>
                  <a:pt x="2153792" y="1223899"/>
                </a:moveTo>
                <a:lnTo>
                  <a:pt x="2134489" y="1223899"/>
                </a:lnTo>
                <a:lnTo>
                  <a:pt x="2126741" y="1231646"/>
                </a:lnTo>
                <a:lnTo>
                  <a:pt x="2126741" y="1250696"/>
                </a:lnTo>
                <a:lnTo>
                  <a:pt x="2134489" y="1258570"/>
                </a:lnTo>
                <a:lnTo>
                  <a:pt x="2153792" y="1258570"/>
                </a:lnTo>
                <a:lnTo>
                  <a:pt x="2161540" y="1250696"/>
                </a:lnTo>
                <a:lnTo>
                  <a:pt x="2161540" y="1231646"/>
                </a:lnTo>
                <a:lnTo>
                  <a:pt x="2153792" y="1223899"/>
                </a:lnTo>
                <a:close/>
              </a:path>
              <a:path w="6177280" h="1778635">
                <a:moveTo>
                  <a:pt x="1822577" y="1223899"/>
                </a:moveTo>
                <a:lnTo>
                  <a:pt x="1803272" y="1223899"/>
                </a:lnTo>
                <a:lnTo>
                  <a:pt x="1795526" y="1231646"/>
                </a:lnTo>
                <a:lnTo>
                  <a:pt x="1795526" y="1250696"/>
                </a:lnTo>
                <a:lnTo>
                  <a:pt x="1803272" y="1258570"/>
                </a:lnTo>
                <a:lnTo>
                  <a:pt x="1822577" y="1258570"/>
                </a:lnTo>
                <a:lnTo>
                  <a:pt x="1830323" y="1250696"/>
                </a:lnTo>
                <a:lnTo>
                  <a:pt x="1830323" y="1231646"/>
                </a:lnTo>
                <a:lnTo>
                  <a:pt x="1822577" y="1223899"/>
                </a:lnTo>
                <a:close/>
              </a:path>
              <a:path w="6177280" h="1778635">
                <a:moveTo>
                  <a:pt x="3275203" y="1218057"/>
                </a:moveTo>
                <a:lnTo>
                  <a:pt x="3256026" y="1218057"/>
                </a:lnTo>
                <a:lnTo>
                  <a:pt x="3248152" y="1225803"/>
                </a:lnTo>
                <a:lnTo>
                  <a:pt x="3248152" y="1244980"/>
                </a:lnTo>
                <a:lnTo>
                  <a:pt x="3256026" y="1252727"/>
                </a:lnTo>
                <a:lnTo>
                  <a:pt x="3275203" y="1252727"/>
                </a:lnTo>
                <a:lnTo>
                  <a:pt x="3283077" y="1244980"/>
                </a:lnTo>
                <a:lnTo>
                  <a:pt x="3283077" y="1225803"/>
                </a:lnTo>
                <a:lnTo>
                  <a:pt x="3275203" y="1218057"/>
                </a:lnTo>
                <a:close/>
              </a:path>
              <a:path w="6177280" h="1778635">
                <a:moveTo>
                  <a:pt x="2566289" y="1218057"/>
                </a:moveTo>
                <a:lnTo>
                  <a:pt x="2547111" y="1218057"/>
                </a:lnTo>
                <a:lnTo>
                  <a:pt x="2539238" y="1225803"/>
                </a:lnTo>
                <a:lnTo>
                  <a:pt x="2539238" y="1244980"/>
                </a:lnTo>
                <a:lnTo>
                  <a:pt x="2547111" y="1252727"/>
                </a:lnTo>
                <a:lnTo>
                  <a:pt x="2566289" y="1252727"/>
                </a:lnTo>
                <a:lnTo>
                  <a:pt x="2574163" y="1244980"/>
                </a:lnTo>
                <a:lnTo>
                  <a:pt x="2574163" y="1225803"/>
                </a:lnTo>
                <a:lnTo>
                  <a:pt x="2566289" y="1218057"/>
                </a:lnTo>
                <a:close/>
              </a:path>
              <a:path w="6177280" h="1778635">
                <a:moveTo>
                  <a:pt x="1706371" y="1218057"/>
                </a:moveTo>
                <a:lnTo>
                  <a:pt x="1687067" y="1218057"/>
                </a:lnTo>
                <a:lnTo>
                  <a:pt x="1679320" y="1225803"/>
                </a:lnTo>
                <a:lnTo>
                  <a:pt x="1679320" y="1244980"/>
                </a:lnTo>
                <a:lnTo>
                  <a:pt x="1687067" y="1252727"/>
                </a:lnTo>
                <a:lnTo>
                  <a:pt x="1706371" y="1252727"/>
                </a:lnTo>
                <a:lnTo>
                  <a:pt x="1714118" y="1244980"/>
                </a:lnTo>
                <a:lnTo>
                  <a:pt x="1714118" y="1225803"/>
                </a:lnTo>
                <a:lnTo>
                  <a:pt x="1706371" y="1218057"/>
                </a:lnTo>
                <a:close/>
              </a:path>
              <a:path w="6177280" h="1778635">
                <a:moveTo>
                  <a:pt x="4594225" y="1212341"/>
                </a:moveTo>
                <a:lnTo>
                  <a:pt x="4575048" y="1212341"/>
                </a:lnTo>
                <a:lnTo>
                  <a:pt x="4567174" y="1220089"/>
                </a:lnTo>
                <a:lnTo>
                  <a:pt x="4567174" y="1239139"/>
                </a:lnTo>
                <a:lnTo>
                  <a:pt x="4575048" y="1247013"/>
                </a:lnTo>
                <a:lnTo>
                  <a:pt x="4594225" y="1247013"/>
                </a:lnTo>
                <a:lnTo>
                  <a:pt x="4602099" y="1239139"/>
                </a:lnTo>
                <a:lnTo>
                  <a:pt x="4602099" y="1220089"/>
                </a:lnTo>
                <a:lnTo>
                  <a:pt x="4594225" y="1212341"/>
                </a:lnTo>
                <a:close/>
              </a:path>
              <a:path w="6177280" h="1778635">
                <a:moveTo>
                  <a:pt x="3978275" y="1212341"/>
                </a:moveTo>
                <a:lnTo>
                  <a:pt x="3959098" y="1212341"/>
                </a:lnTo>
                <a:lnTo>
                  <a:pt x="3951224" y="1220089"/>
                </a:lnTo>
                <a:lnTo>
                  <a:pt x="3951224" y="1239139"/>
                </a:lnTo>
                <a:lnTo>
                  <a:pt x="3959098" y="1247013"/>
                </a:lnTo>
                <a:lnTo>
                  <a:pt x="3978275" y="1247013"/>
                </a:lnTo>
                <a:lnTo>
                  <a:pt x="3986149" y="1239139"/>
                </a:lnTo>
                <a:lnTo>
                  <a:pt x="3986149" y="1220089"/>
                </a:lnTo>
                <a:lnTo>
                  <a:pt x="3978275" y="1212341"/>
                </a:lnTo>
                <a:close/>
              </a:path>
              <a:path w="6177280" h="1778635">
                <a:moveTo>
                  <a:pt x="3612260" y="1212341"/>
                </a:moveTo>
                <a:lnTo>
                  <a:pt x="3592956" y="1212341"/>
                </a:lnTo>
                <a:lnTo>
                  <a:pt x="3585209" y="1220089"/>
                </a:lnTo>
                <a:lnTo>
                  <a:pt x="3585209" y="1239139"/>
                </a:lnTo>
                <a:lnTo>
                  <a:pt x="3592956" y="1247013"/>
                </a:lnTo>
                <a:lnTo>
                  <a:pt x="3612260" y="1247013"/>
                </a:lnTo>
                <a:lnTo>
                  <a:pt x="3620007" y="1239139"/>
                </a:lnTo>
                <a:lnTo>
                  <a:pt x="3620007" y="1220089"/>
                </a:lnTo>
                <a:lnTo>
                  <a:pt x="3612260" y="1212341"/>
                </a:lnTo>
                <a:close/>
              </a:path>
              <a:path w="6177280" h="1778635">
                <a:moveTo>
                  <a:pt x="1369314" y="1212341"/>
                </a:moveTo>
                <a:lnTo>
                  <a:pt x="1350136" y="1212341"/>
                </a:lnTo>
                <a:lnTo>
                  <a:pt x="1342263" y="1220089"/>
                </a:lnTo>
                <a:lnTo>
                  <a:pt x="1342263" y="1239139"/>
                </a:lnTo>
                <a:lnTo>
                  <a:pt x="1350136" y="1247013"/>
                </a:lnTo>
                <a:lnTo>
                  <a:pt x="1369314" y="1247013"/>
                </a:lnTo>
                <a:lnTo>
                  <a:pt x="1377188" y="1239139"/>
                </a:lnTo>
                <a:lnTo>
                  <a:pt x="1377188" y="1220089"/>
                </a:lnTo>
                <a:lnTo>
                  <a:pt x="1369314" y="1212341"/>
                </a:lnTo>
                <a:close/>
              </a:path>
              <a:path w="6177280" h="1778635">
                <a:moveTo>
                  <a:pt x="486155" y="1212341"/>
                </a:moveTo>
                <a:lnTo>
                  <a:pt x="466851" y="1212341"/>
                </a:lnTo>
                <a:lnTo>
                  <a:pt x="459104" y="1220089"/>
                </a:lnTo>
                <a:lnTo>
                  <a:pt x="459104" y="1239139"/>
                </a:lnTo>
                <a:lnTo>
                  <a:pt x="466851" y="1247013"/>
                </a:lnTo>
                <a:lnTo>
                  <a:pt x="486155" y="1247013"/>
                </a:lnTo>
                <a:lnTo>
                  <a:pt x="493902" y="1239139"/>
                </a:lnTo>
                <a:lnTo>
                  <a:pt x="493902" y="1220089"/>
                </a:lnTo>
                <a:lnTo>
                  <a:pt x="486155" y="1212341"/>
                </a:lnTo>
                <a:close/>
              </a:path>
              <a:path w="6177280" h="1778635">
                <a:moveTo>
                  <a:pt x="4100322" y="1200785"/>
                </a:moveTo>
                <a:lnTo>
                  <a:pt x="4081145" y="1200785"/>
                </a:lnTo>
                <a:lnTo>
                  <a:pt x="4073271" y="1208532"/>
                </a:lnTo>
                <a:lnTo>
                  <a:pt x="4073271" y="1227582"/>
                </a:lnTo>
                <a:lnTo>
                  <a:pt x="4081145" y="1235455"/>
                </a:lnTo>
                <a:lnTo>
                  <a:pt x="4100322" y="1235455"/>
                </a:lnTo>
                <a:lnTo>
                  <a:pt x="4108196" y="1227582"/>
                </a:lnTo>
                <a:lnTo>
                  <a:pt x="4108196" y="1208532"/>
                </a:lnTo>
                <a:lnTo>
                  <a:pt x="4100322" y="1200785"/>
                </a:lnTo>
                <a:close/>
              </a:path>
              <a:path w="6177280" h="1778635">
                <a:moveTo>
                  <a:pt x="2368804" y="1200785"/>
                </a:moveTo>
                <a:lnTo>
                  <a:pt x="2349500" y="1200785"/>
                </a:lnTo>
                <a:lnTo>
                  <a:pt x="2341753" y="1208532"/>
                </a:lnTo>
                <a:lnTo>
                  <a:pt x="2341753" y="1227582"/>
                </a:lnTo>
                <a:lnTo>
                  <a:pt x="2349500" y="1235455"/>
                </a:lnTo>
                <a:lnTo>
                  <a:pt x="2368804" y="1235455"/>
                </a:lnTo>
                <a:lnTo>
                  <a:pt x="2376551" y="1227582"/>
                </a:lnTo>
                <a:lnTo>
                  <a:pt x="2376551" y="1208532"/>
                </a:lnTo>
                <a:lnTo>
                  <a:pt x="2368804" y="1200785"/>
                </a:lnTo>
                <a:close/>
              </a:path>
              <a:path w="6177280" h="1778635">
                <a:moveTo>
                  <a:pt x="2269997" y="1200785"/>
                </a:moveTo>
                <a:lnTo>
                  <a:pt x="2250693" y="1200785"/>
                </a:lnTo>
                <a:lnTo>
                  <a:pt x="2242946" y="1208532"/>
                </a:lnTo>
                <a:lnTo>
                  <a:pt x="2242946" y="1227582"/>
                </a:lnTo>
                <a:lnTo>
                  <a:pt x="2250693" y="1235455"/>
                </a:lnTo>
                <a:lnTo>
                  <a:pt x="2269997" y="1235455"/>
                </a:lnTo>
                <a:lnTo>
                  <a:pt x="2277744" y="1227582"/>
                </a:lnTo>
                <a:lnTo>
                  <a:pt x="2277744" y="1208532"/>
                </a:lnTo>
                <a:lnTo>
                  <a:pt x="2269997" y="1200785"/>
                </a:lnTo>
                <a:close/>
              </a:path>
              <a:path w="6177280" h="1778635">
                <a:moveTo>
                  <a:pt x="1956180" y="1200785"/>
                </a:moveTo>
                <a:lnTo>
                  <a:pt x="1937003" y="1200785"/>
                </a:lnTo>
                <a:lnTo>
                  <a:pt x="1929129" y="1208532"/>
                </a:lnTo>
                <a:lnTo>
                  <a:pt x="1929129" y="1227582"/>
                </a:lnTo>
                <a:lnTo>
                  <a:pt x="1937003" y="1235455"/>
                </a:lnTo>
                <a:lnTo>
                  <a:pt x="1956180" y="1235455"/>
                </a:lnTo>
                <a:lnTo>
                  <a:pt x="1964054" y="1227582"/>
                </a:lnTo>
                <a:lnTo>
                  <a:pt x="1964054" y="1208532"/>
                </a:lnTo>
                <a:lnTo>
                  <a:pt x="1956180" y="1200785"/>
                </a:lnTo>
                <a:close/>
              </a:path>
              <a:path w="6177280" h="1778635">
                <a:moveTo>
                  <a:pt x="1136903" y="1200785"/>
                </a:moveTo>
                <a:lnTo>
                  <a:pt x="1117600" y="1200785"/>
                </a:lnTo>
                <a:lnTo>
                  <a:pt x="1109852" y="1208532"/>
                </a:lnTo>
                <a:lnTo>
                  <a:pt x="1109852" y="1227582"/>
                </a:lnTo>
                <a:lnTo>
                  <a:pt x="1117600" y="1235455"/>
                </a:lnTo>
                <a:lnTo>
                  <a:pt x="1136903" y="1235455"/>
                </a:lnTo>
                <a:lnTo>
                  <a:pt x="1144651" y="1227582"/>
                </a:lnTo>
                <a:lnTo>
                  <a:pt x="1144651" y="1208532"/>
                </a:lnTo>
                <a:lnTo>
                  <a:pt x="1136903" y="1200785"/>
                </a:lnTo>
                <a:close/>
              </a:path>
              <a:path w="6177280" h="1778635">
                <a:moveTo>
                  <a:pt x="3867911" y="1194942"/>
                </a:moveTo>
                <a:lnTo>
                  <a:pt x="3848734" y="1194942"/>
                </a:lnTo>
                <a:lnTo>
                  <a:pt x="3840860" y="1202689"/>
                </a:lnTo>
                <a:lnTo>
                  <a:pt x="3840860" y="1221866"/>
                </a:lnTo>
                <a:lnTo>
                  <a:pt x="3848734" y="1229614"/>
                </a:lnTo>
                <a:lnTo>
                  <a:pt x="3867911" y="1229614"/>
                </a:lnTo>
                <a:lnTo>
                  <a:pt x="3875785" y="1221866"/>
                </a:lnTo>
                <a:lnTo>
                  <a:pt x="3875785" y="1202689"/>
                </a:lnTo>
                <a:lnTo>
                  <a:pt x="3867911" y="1194942"/>
                </a:lnTo>
                <a:close/>
              </a:path>
              <a:path w="6177280" h="1778635">
                <a:moveTo>
                  <a:pt x="1473961" y="1194942"/>
                </a:moveTo>
                <a:lnTo>
                  <a:pt x="1454657" y="1194942"/>
                </a:lnTo>
                <a:lnTo>
                  <a:pt x="1446910" y="1202689"/>
                </a:lnTo>
                <a:lnTo>
                  <a:pt x="1446910" y="1221866"/>
                </a:lnTo>
                <a:lnTo>
                  <a:pt x="1454657" y="1229614"/>
                </a:lnTo>
                <a:lnTo>
                  <a:pt x="1473961" y="1229614"/>
                </a:lnTo>
                <a:lnTo>
                  <a:pt x="1481708" y="1221866"/>
                </a:lnTo>
                <a:lnTo>
                  <a:pt x="1481708" y="1202689"/>
                </a:lnTo>
                <a:lnTo>
                  <a:pt x="1473961" y="1194942"/>
                </a:lnTo>
                <a:close/>
              </a:path>
              <a:path w="6177280" h="1778635">
                <a:moveTo>
                  <a:pt x="2996310" y="1183386"/>
                </a:moveTo>
                <a:lnTo>
                  <a:pt x="2977133" y="1183386"/>
                </a:lnTo>
                <a:lnTo>
                  <a:pt x="2969259" y="1191133"/>
                </a:lnTo>
                <a:lnTo>
                  <a:pt x="2969259" y="1210310"/>
                </a:lnTo>
                <a:lnTo>
                  <a:pt x="2977133" y="1218057"/>
                </a:lnTo>
                <a:lnTo>
                  <a:pt x="2996310" y="1218057"/>
                </a:lnTo>
                <a:lnTo>
                  <a:pt x="3004184" y="1210310"/>
                </a:lnTo>
                <a:lnTo>
                  <a:pt x="3004184" y="1191133"/>
                </a:lnTo>
                <a:lnTo>
                  <a:pt x="2996310" y="1183386"/>
                </a:lnTo>
                <a:close/>
              </a:path>
              <a:path w="6177280" h="1778635">
                <a:moveTo>
                  <a:pt x="875410" y="1183386"/>
                </a:moveTo>
                <a:lnTo>
                  <a:pt x="856106" y="1183386"/>
                </a:lnTo>
                <a:lnTo>
                  <a:pt x="848359" y="1191133"/>
                </a:lnTo>
                <a:lnTo>
                  <a:pt x="848359" y="1210310"/>
                </a:lnTo>
                <a:lnTo>
                  <a:pt x="856106" y="1218057"/>
                </a:lnTo>
                <a:lnTo>
                  <a:pt x="875410" y="1218057"/>
                </a:lnTo>
                <a:lnTo>
                  <a:pt x="883284" y="1210310"/>
                </a:lnTo>
                <a:lnTo>
                  <a:pt x="883284" y="1191133"/>
                </a:lnTo>
                <a:lnTo>
                  <a:pt x="875410" y="1183386"/>
                </a:lnTo>
                <a:close/>
              </a:path>
              <a:path w="6177280" h="1778635">
                <a:moveTo>
                  <a:pt x="4483861" y="1177671"/>
                </a:moveTo>
                <a:lnTo>
                  <a:pt x="4464558" y="1177671"/>
                </a:lnTo>
                <a:lnTo>
                  <a:pt x="4456810" y="1185417"/>
                </a:lnTo>
                <a:lnTo>
                  <a:pt x="4456810" y="1204467"/>
                </a:lnTo>
                <a:lnTo>
                  <a:pt x="4464558" y="1212341"/>
                </a:lnTo>
                <a:lnTo>
                  <a:pt x="4483861" y="1212341"/>
                </a:lnTo>
                <a:lnTo>
                  <a:pt x="4491608" y="1204467"/>
                </a:lnTo>
                <a:lnTo>
                  <a:pt x="4491608" y="1185417"/>
                </a:lnTo>
                <a:lnTo>
                  <a:pt x="4483861" y="1177671"/>
                </a:lnTo>
                <a:close/>
              </a:path>
              <a:path w="6177280" h="1778635">
                <a:moveTo>
                  <a:pt x="2473325" y="1177671"/>
                </a:moveTo>
                <a:lnTo>
                  <a:pt x="2454147" y="1177671"/>
                </a:lnTo>
                <a:lnTo>
                  <a:pt x="2446273" y="1185417"/>
                </a:lnTo>
                <a:lnTo>
                  <a:pt x="2446273" y="1204467"/>
                </a:lnTo>
                <a:lnTo>
                  <a:pt x="2454147" y="1212341"/>
                </a:lnTo>
                <a:lnTo>
                  <a:pt x="2473325" y="1212341"/>
                </a:lnTo>
                <a:lnTo>
                  <a:pt x="2481198" y="1204467"/>
                </a:lnTo>
                <a:lnTo>
                  <a:pt x="2481198" y="1185417"/>
                </a:lnTo>
                <a:lnTo>
                  <a:pt x="2473325" y="1177671"/>
                </a:lnTo>
                <a:close/>
              </a:path>
              <a:path w="6177280" h="1778635">
                <a:moveTo>
                  <a:pt x="1584325" y="1177671"/>
                </a:moveTo>
                <a:lnTo>
                  <a:pt x="1565020" y="1177671"/>
                </a:lnTo>
                <a:lnTo>
                  <a:pt x="1557273" y="1185417"/>
                </a:lnTo>
                <a:lnTo>
                  <a:pt x="1557273" y="1204467"/>
                </a:lnTo>
                <a:lnTo>
                  <a:pt x="1565020" y="1212341"/>
                </a:lnTo>
                <a:lnTo>
                  <a:pt x="1584325" y="1212341"/>
                </a:lnTo>
                <a:lnTo>
                  <a:pt x="1592071" y="1204467"/>
                </a:lnTo>
                <a:lnTo>
                  <a:pt x="1592071" y="1185417"/>
                </a:lnTo>
                <a:lnTo>
                  <a:pt x="1584325" y="1177671"/>
                </a:lnTo>
                <a:close/>
              </a:path>
              <a:path w="6177280" h="1778635">
                <a:moveTo>
                  <a:pt x="4896484" y="1166114"/>
                </a:moveTo>
                <a:lnTo>
                  <a:pt x="4877181" y="1166114"/>
                </a:lnTo>
                <a:lnTo>
                  <a:pt x="4869307" y="1173861"/>
                </a:lnTo>
                <a:lnTo>
                  <a:pt x="4869307" y="1192911"/>
                </a:lnTo>
                <a:lnTo>
                  <a:pt x="4877181" y="1200785"/>
                </a:lnTo>
                <a:lnTo>
                  <a:pt x="4896484" y="1200785"/>
                </a:lnTo>
                <a:lnTo>
                  <a:pt x="4904232" y="1192911"/>
                </a:lnTo>
                <a:lnTo>
                  <a:pt x="4904232" y="1173861"/>
                </a:lnTo>
                <a:lnTo>
                  <a:pt x="4896484" y="1166114"/>
                </a:lnTo>
                <a:close/>
              </a:path>
              <a:path w="6177280" h="1778635">
                <a:moveTo>
                  <a:pt x="3728465" y="1160272"/>
                </a:moveTo>
                <a:lnTo>
                  <a:pt x="3709161" y="1160272"/>
                </a:lnTo>
                <a:lnTo>
                  <a:pt x="3701414" y="1168019"/>
                </a:lnTo>
                <a:lnTo>
                  <a:pt x="3701414" y="1187196"/>
                </a:lnTo>
                <a:lnTo>
                  <a:pt x="3709161" y="1194942"/>
                </a:lnTo>
                <a:lnTo>
                  <a:pt x="3728465" y="1194942"/>
                </a:lnTo>
                <a:lnTo>
                  <a:pt x="3736339" y="1187196"/>
                </a:lnTo>
                <a:lnTo>
                  <a:pt x="3736339" y="1168019"/>
                </a:lnTo>
                <a:lnTo>
                  <a:pt x="3728465" y="1160272"/>
                </a:lnTo>
                <a:close/>
              </a:path>
              <a:path w="6177280" h="1778635">
                <a:moveTo>
                  <a:pt x="3496055" y="1160272"/>
                </a:moveTo>
                <a:lnTo>
                  <a:pt x="3476752" y="1160272"/>
                </a:lnTo>
                <a:lnTo>
                  <a:pt x="3469004" y="1168019"/>
                </a:lnTo>
                <a:lnTo>
                  <a:pt x="3469004" y="1187196"/>
                </a:lnTo>
                <a:lnTo>
                  <a:pt x="3476752" y="1194942"/>
                </a:lnTo>
                <a:lnTo>
                  <a:pt x="3496055" y="1194942"/>
                </a:lnTo>
                <a:lnTo>
                  <a:pt x="3503803" y="1187196"/>
                </a:lnTo>
                <a:lnTo>
                  <a:pt x="3503803" y="1168019"/>
                </a:lnTo>
                <a:lnTo>
                  <a:pt x="3496055" y="1160272"/>
                </a:lnTo>
                <a:close/>
              </a:path>
              <a:path w="6177280" h="1778635">
                <a:moveTo>
                  <a:pt x="590676" y="1154557"/>
                </a:moveTo>
                <a:lnTo>
                  <a:pt x="571500" y="1154557"/>
                </a:lnTo>
                <a:lnTo>
                  <a:pt x="563626" y="1162303"/>
                </a:lnTo>
                <a:lnTo>
                  <a:pt x="563626" y="1181480"/>
                </a:lnTo>
                <a:lnTo>
                  <a:pt x="571500" y="1189227"/>
                </a:lnTo>
                <a:lnTo>
                  <a:pt x="590676" y="1189227"/>
                </a:lnTo>
                <a:lnTo>
                  <a:pt x="598551" y="1181480"/>
                </a:lnTo>
                <a:lnTo>
                  <a:pt x="598551" y="1162303"/>
                </a:lnTo>
                <a:lnTo>
                  <a:pt x="590676" y="1154557"/>
                </a:lnTo>
                <a:close/>
              </a:path>
              <a:path w="6177280" h="1778635">
                <a:moveTo>
                  <a:pt x="2862706" y="1148714"/>
                </a:moveTo>
                <a:lnTo>
                  <a:pt x="2843403" y="1148714"/>
                </a:lnTo>
                <a:lnTo>
                  <a:pt x="2835655" y="1156462"/>
                </a:lnTo>
                <a:lnTo>
                  <a:pt x="2835655" y="1175639"/>
                </a:lnTo>
                <a:lnTo>
                  <a:pt x="2843403" y="1183386"/>
                </a:lnTo>
                <a:lnTo>
                  <a:pt x="2862706" y="1183386"/>
                </a:lnTo>
                <a:lnTo>
                  <a:pt x="2870454" y="1175639"/>
                </a:lnTo>
                <a:lnTo>
                  <a:pt x="2870454" y="1156462"/>
                </a:lnTo>
                <a:lnTo>
                  <a:pt x="2862706" y="1148714"/>
                </a:lnTo>
                <a:close/>
              </a:path>
              <a:path w="6177280" h="1778635">
                <a:moveTo>
                  <a:pt x="985773" y="1148714"/>
                </a:moveTo>
                <a:lnTo>
                  <a:pt x="966596" y="1148714"/>
                </a:lnTo>
                <a:lnTo>
                  <a:pt x="958722" y="1156462"/>
                </a:lnTo>
                <a:lnTo>
                  <a:pt x="958722" y="1175639"/>
                </a:lnTo>
                <a:lnTo>
                  <a:pt x="966596" y="1183386"/>
                </a:lnTo>
                <a:lnTo>
                  <a:pt x="985773" y="1183386"/>
                </a:lnTo>
                <a:lnTo>
                  <a:pt x="993647" y="1175639"/>
                </a:lnTo>
                <a:lnTo>
                  <a:pt x="993647" y="1156462"/>
                </a:lnTo>
                <a:lnTo>
                  <a:pt x="985773" y="1148714"/>
                </a:lnTo>
                <a:close/>
              </a:path>
              <a:path w="6177280" h="1778635">
                <a:moveTo>
                  <a:pt x="4780153" y="1143000"/>
                </a:moveTo>
                <a:lnTo>
                  <a:pt x="4760976" y="1143000"/>
                </a:lnTo>
                <a:lnTo>
                  <a:pt x="4753102" y="1150747"/>
                </a:lnTo>
                <a:lnTo>
                  <a:pt x="4753102" y="1169924"/>
                </a:lnTo>
                <a:lnTo>
                  <a:pt x="4760976" y="1177671"/>
                </a:lnTo>
                <a:lnTo>
                  <a:pt x="4780153" y="1177671"/>
                </a:lnTo>
                <a:lnTo>
                  <a:pt x="4788027" y="1169924"/>
                </a:lnTo>
                <a:lnTo>
                  <a:pt x="4788027" y="1150747"/>
                </a:lnTo>
                <a:lnTo>
                  <a:pt x="4780153" y="1143000"/>
                </a:lnTo>
                <a:close/>
              </a:path>
              <a:path w="6177280" h="1778635">
                <a:moveTo>
                  <a:pt x="4228210" y="1143000"/>
                </a:moveTo>
                <a:lnTo>
                  <a:pt x="4208907" y="1143000"/>
                </a:lnTo>
                <a:lnTo>
                  <a:pt x="4201159" y="1150747"/>
                </a:lnTo>
                <a:lnTo>
                  <a:pt x="4201159" y="1169924"/>
                </a:lnTo>
                <a:lnTo>
                  <a:pt x="4208907" y="1177671"/>
                </a:lnTo>
                <a:lnTo>
                  <a:pt x="4228210" y="1177671"/>
                </a:lnTo>
                <a:lnTo>
                  <a:pt x="4235958" y="1169924"/>
                </a:lnTo>
                <a:lnTo>
                  <a:pt x="4235958" y="1150747"/>
                </a:lnTo>
                <a:lnTo>
                  <a:pt x="4228210" y="1143000"/>
                </a:lnTo>
                <a:close/>
              </a:path>
              <a:path w="6177280" h="1778635">
                <a:moveTo>
                  <a:pt x="3124200" y="1143000"/>
                </a:moveTo>
                <a:lnTo>
                  <a:pt x="3104896" y="1143000"/>
                </a:lnTo>
                <a:lnTo>
                  <a:pt x="3097149" y="1150747"/>
                </a:lnTo>
                <a:lnTo>
                  <a:pt x="3097149" y="1169924"/>
                </a:lnTo>
                <a:lnTo>
                  <a:pt x="3104896" y="1177671"/>
                </a:lnTo>
                <a:lnTo>
                  <a:pt x="3124200" y="1177671"/>
                </a:lnTo>
                <a:lnTo>
                  <a:pt x="3131947" y="1169924"/>
                </a:lnTo>
                <a:lnTo>
                  <a:pt x="3131947" y="1150747"/>
                </a:lnTo>
                <a:lnTo>
                  <a:pt x="3124200" y="1143000"/>
                </a:lnTo>
                <a:close/>
              </a:path>
              <a:path w="6177280" h="1778635">
                <a:moveTo>
                  <a:pt x="695325" y="1143000"/>
                </a:moveTo>
                <a:lnTo>
                  <a:pt x="676020" y="1143000"/>
                </a:lnTo>
                <a:lnTo>
                  <a:pt x="668273" y="1150747"/>
                </a:lnTo>
                <a:lnTo>
                  <a:pt x="668273" y="1169924"/>
                </a:lnTo>
                <a:lnTo>
                  <a:pt x="676020" y="1177671"/>
                </a:lnTo>
                <a:lnTo>
                  <a:pt x="695325" y="1177671"/>
                </a:lnTo>
                <a:lnTo>
                  <a:pt x="703071" y="1169924"/>
                </a:lnTo>
                <a:lnTo>
                  <a:pt x="703071" y="1150747"/>
                </a:lnTo>
                <a:lnTo>
                  <a:pt x="695325" y="1143000"/>
                </a:lnTo>
                <a:close/>
              </a:path>
              <a:path w="6177280" h="1778635">
                <a:moveTo>
                  <a:pt x="4675632" y="1137158"/>
                </a:moveTo>
                <a:lnTo>
                  <a:pt x="4656328" y="1137158"/>
                </a:lnTo>
                <a:lnTo>
                  <a:pt x="4648581" y="1144904"/>
                </a:lnTo>
                <a:lnTo>
                  <a:pt x="4648581" y="1164082"/>
                </a:lnTo>
                <a:lnTo>
                  <a:pt x="4656328" y="1171828"/>
                </a:lnTo>
                <a:lnTo>
                  <a:pt x="4675632" y="1171828"/>
                </a:lnTo>
                <a:lnTo>
                  <a:pt x="4683379" y="1164082"/>
                </a:lnTo>
                <a:lnTo>
                  <a:pt x="4683379" y="1144904"/>
                </a:lnTo>
                <a:lnTo>
                  <a:pt x="4675632" y="1137158"/>
                </a:lnTo>
                <a:close/>
              </a:path>
              <a:path w="6177280" h="1778635">
                <a:moveTo>
                  <a:pt x="1247266" y="1125601"/>
                </a:moveTo>
                <a:lnTo>
                  <a:pt x="1228089" y="1125601"/>
                </a:lnTo>
                <a:lnTo>
                  <a:pt x="1220215" y="1133348"/>
                </a:lnTo>
                <a:lnTo>
                  <a:pt x="1220215" y="1152525"/>
                </a:lnTo>
                <a:lnTo>
                  <a:pt x="1228089" y="1160272"/>
                </a:lnTo>
                <a:lnTo>
                  <a:pt x="1247266" y="1160272"/>
                </a:lnTo>
                <a:lnTo>
                  <a:pt x="1255140" y="1152525"/>
                </a:lnTo>
                <a:lnTo>
                  <a:pt x="1255140" y="1133348"/>
                </a:lnTo>
                <a:lnTo>
                  <a:pt x="1247266" y="1125601"/>
                </a:lnTo>
                <a:close/>
              </a:path>
              <a:path w="6177280" h="1778635">
                <a:moveTo>
                  <a:pt x="3374008" y="1119886"/>
                </a:moveTo>
                <a:lnTo>
                  <a:pt x="3354704" y="1119886"/>
                </a:lnTo>
                <a:lnTo>
                  <a:pt x="3346957" y="1127633"/>
                </a:lnTo>
                <a:lnTo>
                  <a:pt x="3346957" y="1146810"/>
                </a:lnTo>
                <a:lnTo>
                  <a:pt x="3354704" y="1154557"/>
                </a:lnTo>
                <a:lnTo>
                  <a:pt x="3374008" y="1154557"/>
                </a:lnTo>
                <a:lnTo>
                  <a:pt x="3381882" y="1146810"/>
                </a:lnTo>
                <a:lnTo>
                  <a:pt x="3381882" y="1127633"/>
                </a:lnTo>
                <a:lnTo>
                  <a:pt x="3374008" y="1119886"/>
                </a:lnTo>
                <a:close/>
              </a:path>
              <a:path w="6177280" h="1778635">
                <a:moveTo>
                  <a:pt x="2624454" y="1119886"/>
                </a:moveTo>
                <a:lnTo>
                  <a:pt x="2605151" y="1119886"/>
                </a:lnTo>
                <a:lnTo>
                  <a:pt x="2597404" y="1127633"/>
                </a:lnTo>
                <a:lnTo>
                  <a:pt x="2597404" y="1146810"/>
                </a:lnTo>
                <a:lnTo>
                  <a:pt x="2605151" y="1154557"/>
                </a:lnTo>
                <a:lnTo>
                  <a:pt x="2624454" y="1154557"/>
                </a:lnTo>
                <a:lnTo>
                  <a:pt x="2632202" y="1146810"/>
                </a:lnTo>
                <a:lnTo>
                  <a:pt x="2632202" y="1127633"/>
                </a:lnTo>
                <a:lnTo>
                  <a:pt x="2624454" y="1119886"/>
                </a:lnTo>
                <a:close/>
              </a:path>
              <a:path w="6177280" h="1778635">
                <a:moveTo>
                  <a:pt x="4361814" y="1114044"/>
                </a:moveTo>
                <a:lnTo>
                  <a:pt x="4342637" y="1114044"/>
                </a:lnTo>
                <a:lnTo>
                  <a:pt x="4334763" y="1121790"/>
                </a:lnTo>
                <a:lnTo>
                  <a:pt x="4334763" y="1140967"/>
                </a:lnTo>
                <a:lnTo>
                  <a:pt x="4342637" y="1148714"/>
                </a:lnTo>
                <a:lnTo>
                  <a:pt x="4361814" y="1148714"/>
                </a:lnTo>
                <a:lnTo>
                  <a:pt x="4369688" y="1140967"/>
                </a:lnTo>
                <a:lnTo>
                  <a:pt x="4369688" y="1121790"/>
                </a:lnTo>
                <a:lnTo>
                  <a:pt x="4361814" y="1114044"/>
                </a:lnTo>
                <a:close/>
              </a:path>
              <a:path w="6177280" h="1778635">
                <a:moveTo>
                  <a:pt x="4071365" y="1114044"/>
                </a:moveTo>
                <a:lnTo>
                  <a:pt x="4052061" y="1114044"/>
                </a:lnTo>
                <a:lnTo>
                  <a:pt x="4044187" y="1121790"/>
                </a:lnTo>
                <a:lnTo>
                  <a:pt x="4044187" y="1140967"/>
                </a:lnTo>
                <a:lnTo>
                  <a:pt x="4052061" y="1148714"/>
                </a:lnTo>
                <a:lnTo>
                  <a:pt x="4071365" y="1148714"/>
                </a:lnTo>
                <a:lnTo>
                  <a:pt x="4079112" y="1140967"/>
                </a:lnTo>
                <a:lnTo>
                  <a:pt x="4079112" y="1121790"/>
                </a:lnTo>
                <a:lnTo>
                  <a:pt x="4071365" y="1114044"/>
                </a:lnTo>
                <a:close/>
              </a:path>
              <a:path w="6177280" h="1778635">
                <a:moveTo>
                  <a:pt x="2072385" y="1114044"/>
                </a:moveTo>
                <a:lnTo>
                  <a:pt x="2053208" y="1114044"/>
                </a:lnTo>
                <a:lnTo>
                  <a:pt x="2045334" y="1121790"/>
                </a:lnTo>
                <a:lnTo>
                  <a:pt x="2045334" y="1140967"/>
                </a:lnTo>
                <a:lnTo>
                  <a:pt x="2053208" y="1148714"/>
                </a:lnTo>
                <a:lnTo>
                  <a:pt x="2072385" y="1148714"/>
                </a:lnTo>
                <a:lnTo>
                  <a:pt x="2080259" y="1140967"/>
                </a:lnTo>
                <a:lnTo>
                  <a:pt x="2080259" y="1121790"/>
                </a:lnTo>
                <a:lnTo>
                  <a:pt x="2072385" y="1114044"/>
                </a:lnTo>
                <a:close/>
              </a:path>
              <a:path w="6177280" h="1778635">
                <a:moveTo>
                  <a:pt x="1799335" y="1114044"/>
                </a:moveTo>
                <a:lnTo>
                  <a:pt x="1780031" y="1114044"/>
                </a:lnTo>
                <a:lnTo>
                  <a:pt x="1772284" y="1121790"/>
                </a:lnTo>
                <a:lnTo>
                  <a:pt x="1772284" y="1140967"/>
                </a:lnTo>
                <a:lnTo>
                  <a:pt x="1780031" y="1148714"/>
                </a:lnTo>
                <a:lnTo>
                  <a:pt x="1799335" y="1148714"/>
                </a:lnTo>
                <a:lnTo>
                  <a:pt x="1807082" y="1140967"/>
                </a:lnTo>
                <a:lnTo>
                  <a:pt x="1807082" y="1121790"/>
                </a:lnTo>
                <a:lnTo>
                  <a:pt x="1799335" y="1114044"/>
                </a:lnTo>
                <a:close/>
              </a:path>
              <a:path w="6177280" h="1778635">
                <a:moveTo>
                  <a:pt x="3240404" y="1108328"/>
                </a:moveTo>
                <a:lnTo>
                  <a:pt x="3221101" y="1108328"/>
                </a:lnTo>
                <a:lnTo>
                  <a:pt x="3213354" y="1116076"/>
                </a:lnTo>
                <a:lnTo>
                  <a:pt x="3213354" y="1135252"/>
                </a:lnTo>
                <a:lnTo>
                  <a:pt x="3221101" y="1143000"/>
                </a:lnTo>
                <a:lnTo>
                  <a:pt x="3240404" y="1143000"/>
                </a:lnTo>
                <a:lnTo>
                  <a:pt x="3248152" y="1135252"/>
                </a:lnTo>
                <a:lnTo>
                  <a:pt x="3248152" y="1116076"/>
                </a:lnTo>
                <a:lnTo>
                  <a:pt x="3240404" y="1108328"/>
                </a:lnTo>
                <a:close/>
              </a:path>
              <a:path w="6177280" h="1778635">
                <a:moveTo>
                  <a:pt x="2746502" y="1108328"/>
                </a:moveTo>
                <a:lnTo>
                  <a:pt x="2727197" y="1108328"/>
                </a:lnTo>
                <a:lnTo>
                  <a:pt x="2719451" y="1116076"/>
                </a:lnTo>
                <a:lnTo>
                  <a:pt x="2719451" y="1135252"/>
                </a:lnTo>
                <a:lnTo>
                  <a:pt x="2727197" y="1143000"/>
                </a:lnTo>
                <a:lnTo>
                  <a:pt x="2746502" y="1143000"/>
                </a:lnTo>
                <a:lnTo>
                  <a:pt x="2754248" y="1135252"/>
                </a:lnTo>
                <a:lnTo>
                  <a:pt x="2754248" y="1116076"/>
                </a:lnTo>
                <a:lnTo>
                  <a:pt x="2746502" y="1108328"/>
                </a:lnTo>
                <a:close/>
              </a:path>
              <a:path w="6177280" h="1778635">
                <a:moveTo>
                  <a:pt x="2188591" y="1108328"/>
                </a:moveTo>
                <a:lnTo>
                  <a:pt x="2169414" y="1108328"/>
                </a:lnTo>
                <a:lnTo>
                  <a:pt x="2161540" y="1116076"/>
                </a:lnTo>
                <a:lnTo>
                  <a:pt x="2161540" y="1135252"/>
                </a:lnTo>
                <a:lnTo>
                  <a:pt x="2169414" y="1143000"/>
                </a:lnTo>
                <a:lnTo>
                  <a:pt x="2188591" y="1143000"/>
                </a:lnTo>
                <a:lnTo>
                  <a:pt x="2196465" y="1135252"/>
                </a:lnTo>
                <a:lnTo>
                  <a:pt x="2196465" y="1116076"/>
                </a:lnTo>
                <a:lnTo>
                  <a:pt x="2188591" y="1108328"/>
                </a:lnTo>
                <a:close/>
              </a:path>
              <a:path w="6177280" h="1778635">
                <a:moveTo>
                  <a:pt x="1938781" y="1102487"/>
                </a:moveTo>
                <a:lnTo>
                  <a:pt x="1919477" y="1102487"/>
                </a:lnTo>
                <a:lnTo>
                  <a:pt x="1911730" y="1110234"/>
                </a:lnTo>
                <a:lnTo>
                  <a:pt x="1911730" y="1129411"/>
                </a:lnTo>
                <a:lnTo>
                  <a:pt x="1919477" y="1137158"/>
                </a:lnTo>
                <a:lnTo>
                  <a:pt x="1938781" y="1137158"/>
                </a:lnTo>
                <a:lnTo>
                  <a:pt x="1946528" y="1129411"/>
                </a:lnTo>
                <a:lnTo>
                  <a:pt x="1946528" y="1110234"/>
                </a:lnTo>
                <a:lnTo>
                  <a:pt x="1938781" y="1102487"/>
                </a:lnTo>
                <a:close/>
              </a:path>
              <a:path w="6177280" h="1778635">
                <a:moveTo>
                  <a:pt x="1671446" y="1102487"/>
                </a:moveTo>
                <a:lnTo>
                  <a:pt x="1652269" y="1102487"/>
                </a:lnTo>
                <a:lnTo>
                  <a:pt x="1644395" y="1110234"/>
                </a:lnTo>
                <a:lnTo>
                  <a:pt x="1644395" y="1129411"/>
                </a:lnTo>
                <a:lnTo>
                  <a:pt x="1652269" y="1137158"/>
                </a:lnTo>
                <a:lnTo>
                  <a:pt x="1671446" y="1137158"/>
                </a:lnTo>
                <a:lnTo>
                  <a:pt x="1679320" y="1129411"/>
                </a:lnTo>
                <a:lnTo>
                  <a:pt x="1679320" y="1110234"/>
                </a:lnTo>
                <a:lnTo>
                  <a:pt x="1671446" y="1102487"/>
                </a:lnTo>
                <a:close/>
              </a:path>
              <a:path w="6177280" h="1778635">
                <a:moveTo>
                  <a:pt x="1101978" y="1102487"/>
                </a:moveTo>
                <a:lnTo>
                  <a:pt x="1082802" y="1102487"/>
                </a:lnTo>
                <a:lnTo>
                  <a:pt x="1074927" y="1110234"/>
                </a:lnTo>
                <a:lnTo>
                  <a:pt x="1074927" y="1129411"/>
                </a:lnTo>
                <a:lnTo>
                  <a:pt x="1082802" y="1137158"/>
                </a:lnTo>
                <a:lnTo>
                  <a:pt x="1101978" y="1137158"/>
                </a:lnTo>
                <a:lnTo>
                  <a:pt x="1109852" y="1129411"/>
                </a:lnTo>
                <a:lnTo>
                  <a:pt x="1109852" y="1110234"/>
                </a:lnTo>
                <a:lnTo>
                  <a:pt x="1101978" y="1102487"/>
                </a:lnTo>
                <a:close/>
              </a:path>
              <a:path w="6177280" h="1778635">
                <a:moveTo>
                  <a:pt x="491870" y="1096772"/>
                </a:moveTo>
                <a:lnTo>
                  <a:pt x="472693" y="1096772"/>
                </a:lnTo>
                <a:lnTo>
                  <a:pt x="464819" y="1104519"/>
                </a:lnTo>
                <a:lnTo>
                  <a:pt x="464819" y="1123696"/>
                </a:lnTo>
                <a:lnTo>
                  <a:pt x="472693" y="1131442"/>
                </a:lnTo>
                <a:lnTo>
                  <a:pt x="491870" y="1131442"/>
                </a:lnTo>
                <a:lnTo>
                  <a:pt x="499744" y="1123696"/>
                </a:lnTo>
                <a:lnTo>
                  <a:pt x="499744" y="1104519"/>
                </a:lnTo>
                <a:lnTo>
                  <a:pt x="491870" y="1096772"/>
                </a:lnTo>
                <a:close/>
              </a:path>
              <a:path w="6177280" h="1778635">
                <a:moveTo>
                  <a:pt x="3594861" y="1090929"/>
                </a:moveTo>
                <a:lnTo>
                  <a:pt x="3575557" y="1090929"/>
                </a:lnTo>
                <a:lnTo>
                  <a:pt x="3567810" y="1098677"/>
                </a:lnTo>
                <a:lnTo>
                  <a:pt x="3567810" y="1117853"/>
                </a:lnTo>
                <a:lnTo>
                  <a:pt x="3575557" y="1125601"/>
                </a:lnTo>
                <a:lnTo>
                  <a:pt x="3594861" y="1125601"/>
                </a:lnTo>
                <a:lnTo>
                  <a:pt x="3602608" y="1117853"/>
                </a:lnTo>
                <a:lnTo>
                  <a:pt x="3602608" y="1098677"/>
                </a:lnTo>
                <a:lnTo>
                  <a:pt x="3594861" y="1090929"/>
                </a:lnTo>
                <a:close/>
              </a:path>
              <a:path w="6177280" h="1778635">
                <a:moveTo>
                  <a:pt x="782446" y="1090929"/>
                </a:moveTo>
                <a:lnTo>
                  <a:pt x="763142" y="1090929"/>
                </a:lnTo>
                <a:lnTo>
                  <a:pt x="755395" y="1098677"/>
                </a:lnTo>
                <a:lnTo>
                  <a:pt x="755395" y="1117853"/>
                </a:lnTo>
                <a:lnTo>
                  <a:pt x="763142" y="1125601"/>
                </a:lnTo>
                <a:lnTo>
                  <a:pt x="782446" y="1125601"/>
                </a:lnTo>
                <a:lnTo>
                  <a:pt x="790193" y="1117853"/>
                </a:lnTo>
                <a:lnTo>
                  <a:pt x="790193" y="1098677"/>
                </a:lnTo>
                <a:lnTo>
                  <a:pt x="782446" y="1090929"/>
                </a:lnTo>
                <a:close/>
              </a:path>
              <a:path w="6177280" h="1778635">
                <a:moveTo>
                  <a:pt x="381507" y="1090929"/>
                </a:moveTo>
                <a:lnTo>
                  <a:pt x="362203" y="1090929"/>
                </a:lnTo>
                <a:lnTo>
                  <a:pt x="354456" y="1098677"/>
                </a:lnTo>
                <a:lnTo>
                  <a:pt x="354456" y="1117853"/>
                </a:lnTo>
                <a:lnTo>
                  <a:pt x="362203" y="1125601"/>
                </a:lnTo>
                <a:lnTo>
                  <a:pt x="381507" y="1125601"/>
                </a:lnTo>
                <a:lnTo>
                  <a:pt x="389254" y="1117853"/>
                </a:lnTo>
                <a:lnTo>
                  <a:pt x="389254" y="1098677"/>
                </a:lnTo>
                <a:lnTo>
                  <a:pt x="381507" y="1090929"/>
                </a:lnTo>
                <a:close/>
              </a:path>
              <a:path w="6177280" h="1778635">
                <a:moveTo>
                  <a:pt x="3815587" y="1085214"/>
                </a:moveTo>
                <a:lnTo>
                  <a:pt x="3796410" y="1085214"/>
                </a:lnTo>
                <a:lnTo>
                  <a:pt x="3788536" y="1092962"/>
                </a:lnTo>
                <a:lnTo>
                  <a:pt x="3788536" y="1112139"/>
                </a:lnTo>
                <a:lnTo>
                  <a:pt x="3796410" y="1119886"/>
                </a:lnTo>
                <a:lnTo>
                  <a:pt x="3815587" y="1119886"/>
                </a:lnTo>
                <a:lnTo>
                  <a:pt x="3823461" y="1112139"/>
                </a:lnTo>
                <a:lnTo>
                  <a:pt x="3823461" y="1092962"/>
                </a:lnTo>
                <a:lnTo>
                  <a:pt x="3815587" y="1085214"/>
                </a:lnTo>
                <a:close/>
              </a:path>
              <a:path w="6177280" h="1778635">
                <a:moveTo>
                  <a:pt x="1473961" y="1085214"/>
                </a:moveTo>
                <a:lnTo>
                  <a:pt x="1454657" y="1085214"/>
                </a:lnTo>
                <a:lnTo>
                  <a:pt x="1446910" y="1092962"/>
                </a:lnTo>
                <a:lnTo>
                  <a:pt x="1446910" y="1112139"/>
                </a:lnTo>
                <a:lnTo>
                  <a:pt x="1454657" y="1119886"/>
                </a:lnTo>
                <a:lnTo>
                  <a:pt x="1473961" y="1119886"/>
                </a:lnTo>
                <a:lnTo>
                  <a:pt x="1481708" y="1112139"/>
                </a:lnTo>
                <a:lnTo>
                  <a:pt x="1481708" y="1092962"/>
                </a:lnTo>
                <a:lnTo>
                  <a:pt x="1473961" y="1085214"/>
                </a:lnTo>
                <a:close/>
              </a:path>
              <a:path w="6177280" h="1778635">
                <a:moveTo>
                  <a:pt x="4507103" y="1079373"/>
                </a:moveTo>
                <a:lnTo>
                  <a:pt x="4487799" y="1079373"/>
                </a:lnTo>
                <a:lnTo>
                  <a:pt x="4480052" y="1087120"/>
                </a:lnTo>
                <a:lnTo>
                  <a:pt x="4480052" y="1106297"/>
                </a:lnTo>
                <a:lnTo>
                  <a:pt x="4487799" y="1114044"/>
                </a:lnTo>
                <a:lnTo>
                  <a:pt x="4507103" y="1114044"/>
                </a:lnTo>
                <a:lnTo>
                  <a:pt x="4514850" y="1106297"/>
                </a:lnTo>
                <a:lnTo>
                  <a:pt x="4514850" y="1087120"/>
                </a:lnTo>
                <a:lnTo>
                  <a:pt x="4507103" y="1079373"/>
                </a:lnTo>
                <a:close/>
              </a:path>
              <a:path w="6177280" h="1778635">
                <a:moveTo>
                  <a:pt x="3949319" y="1079373"/>
                </a:moveTo>
                <a:lnTo>
                  <a:pt x="3930014" y="1079373"/>
                </a:lnTo>
                <a:lnTo>
                  <a:pt x="3922267" y="1087120"/>
                </a:lnTo>
                <a:lnTo>
                  <a:pt x="3922267" y="1106297"/>
                </a:lnTo>
                <a:lnTo>
                  <a:pt x="3930014" y="1114044"/>
                </a:lnTo>
                <a:lnTo>
                  <a:pt x="3949319" y="1114044"/>
                </a:lnTo>
                <a:lnTo>
                  <a:pt x="3957065" y="1106297"/>
                </a:lnTo>
                <a:lnTo>
                  <a:pt x="3957065" y="1087120"/>
                </a:lnTo>
                <a:lnTo>
                  <a:pt x="3949319" y="1079373"/>
                </a:lnTo>
                <a:close/>
              </a:path>
              <a:path w="6177280" h="1778635">
                <a:moveTo>
                  <a:pt x="2403602" y="1079373"/>
                </a:moveTo>
                <a:lnTo>
                  <a:pt x="2384425" y="1079373"/>
                </a:lnTo>
                <a:lnTo>
                  <a:pt x="2376551" y="1087120"/>
                </a:lnTo>
                <a:lnTo>
                  <a:pt x="2376551" y="1106297"/>
                </a:lnTo>
                <a:lnTo>
                  <a:pt x="2384425" y="1114044"/>
                </a:lnTo>
                <a:lnTo>
                  <a:pt x="2403602" y="1114044"/>
                </a:lnTo>
                <a:lnTo>
                  <a:pt x="2411476" y="1106297"/>
                </a:lnTo>
                <a:lnTo>
                  <a:pt x="2411476" y="1087120"/>
                </a:lnTo>
                <a:lnTo>
                  <a:pt x="2403602" y="1079373"/>
                </a:lnTo>
                <a:close/>
              </a:path>
              <a:path w="6177280" h="1778635">
                <a:moveTo>
                  <a:pt x="1357756" y="1079373"/>
                </a:moveTo>
                <a:lnTo>
                  <a:pt x="1338452" y="1079373"/>
                </a:lnTo>
                <a:lnTo>
                  <a:pt x="1330705" y="1087120"/>
                </a:lnTo>
                <a:lnTo>
                  <a:pt x="1330705" y="1106297"/>
                </a:lnTo>
                <a:lnTo>
                  <a:pt x="1338452" y="1114044"/>
                </a:lnTo>
                <a:lnTo>
                  <a:pt x="1357756" y="1114044"/>
                </a:lnTo>
                <a:lnTo>
                  <a:pt x="1365503" y="1106297"/>
                </a:lnTo>
                <a:lnTo>
                  <a:pt x="1365503" y="1087120"/>
                </a:lnTo>
                <a:lnTo>
                  <a:pt x="1357756" y="1079373"/>
                </a:lnTo>
                <a:close/>
              </a:path>
              <a:path w="6177280" h="1778635">
                <a:moveTo>
                  <a:pt x="2967228" y="1073658"/>
                </a:moveTo>
                <a:lnTo>
                  <a:pt x="2948051" y="1073658"/>
                </a:lnTo>
                <a:lnTo>
                  <a:pt x="2940177" y="1081404"/>
                </a:lnTo>
                <a:lnTo>
                  <a:pt x="2940177" y="1100582"/>
                </a:lnTo>
                <a:lnTo>
                  <a:pt x="2948051" y="1108328"/>
                </a:lnTo>
                <a:lnTo>
                  <a:pt x="2967228" y="1108328"/>
                </a:lnTo>
                <a:lnTo>
                  <a:pt x="2975102" y="1100582"/>
                </a:lnTo>
                <a:lnTo>
                  <a:pt x="2975102" y="1081404"/>
                </a:lnTo>
                <a:lnTo>
                  <a:pt x="2967228" y="1073658"/>
                </a:lnTo>
                <a:close/>
              </a:path>
              <a:path w="6177280" h="1778635">
                <a:moveTo>
                  <a:pt x="4652390" y="1050544"/>
                </a:moveTo>
                <a:lnTo>
                  <a:pt x="4633086" y="1050544"/>
                </a:lnTo>
                <a:lnTo>
                  <a:pt x="4625339" y="1058290"/>
                </a:lnTo>
                <a:lnTo>
                  <a:pt x="4625339" y="1077467"/>
                </a:lnTo>
                <a:lnTo>
                  <a:pt x="4633086" y="1085214"/>
                </a:lnTo>
                <a:lnTo>
                  <a:pt x="4652390" y="1085214"/>
                </a:lnTo>
                <a:lnTo>
                  <a:pt x="4660137" y="1077467"/>
                </a:lnTo>
                <a:lnTo>
                  <a:pt x="4660137" y="1058290"/>
                </a:lnTo>
                <a:lnTo>
                  <a:pt x="4652390" y="1050544"/>
                </a:lnTo>
                <a:close/>
              </a:path>
              <a:path w="6177280" h="1778635">
                <a:moveTo>
                  <a:pt x="2281554" y="1050544"/>
                </a:moveTo>
                <a:lnTo>
                  <a:pt x="2262378" y="1050544"/>
                </a:lnTo>
                <a:lnTo>
                  <a:pt x="2254504" y="1058290"/>
                </a:lnTo>
                <a:lnTo>
                  <a:pt x="2254504" y="1077467"/>
                </a:lnTo>
                <a:lnTo>
                  <a:pt x="2262378" y="1085214"/>
                </a:lnTo>
                <a:lnTo>
                  <a:pt x="2281554" y="1085214"/>
                </a:lnTo>
                <a:lnTo>
                  <a:pt x="2289429" y="1077467"/>
                </a:lnTo>
                <a:lnTo>
                  <a:pt x="2289429" y="1058290"/>
                </a:lnTo>
                <a:lnTo>
                  <a:pt x="2281554" y="1050544"/>
                </a:lnTo>
                <a:close/>
              </a:path>
              <a:path w="6177280" h="1778635">
                <a:moveTo>
                  <a:pt x="910335" y="1050544"/>
                </a:moveTo>
                <a:lnTo>
                  <a:pt x="891031" y="1050544"/>
                </a:lnTo>
                <a:lnTo>
                  <a:pt x="883284" y="1058290"/>
                </a:lnTo>
                <a:lnTo>
                  <a:pt x="883284" y="1077467"/>
                </a:lnTo>
                <a:lnTo>
                  <a:pt x="891031" y="1085214"/>
                </a:lnTo>
                <a:lnTo>
                  <a:pt x="910335" y="1085214"/>
                </a:lnTo>
                <a:lnTo>
                  <a:pt x="918082" y="1077467"/>
                </a:lnTo>
                <a:lnTo>
                  <a:pt x="918082" y="1058290"/>
                </a:lnTo>
                <a:lnTo>
                  <a:pt x="910335" y="1050544"/>
                </a:lnTo>
                <a:close/>
              </a:path>
              <a:path w="6177280" h="1778635">
                <a:moveTo>
                  <a:pt x="4832477" y="1044701"/>
                </a:moveTo>
                <a:lnTo>
                  <a:pt x="4813300" y="1044701"/>
                </a:lnTo>
                <a:lnTo>
                  <a:pt x="4805426" y="1052449"/>
                </a:lnTo>
                <a:lnTo>
                  <a:pt x="4805426" y="1071626"/>
                </a:lnTo>
                <a:lnTo>
                  <a:pt x="4813300" y="1079373"/>
                </a:lnTo>
                <a:lnTo>
                  <a:pt x="4832477" y="1079373"/>
                </a:lnTo>
                <a:lnTo>
                  <a:pt x="4840351" y="1071626"/>
                </a:lnTo>
                <a:lnTo>
                  <a:pt x="4840351" y="1052449"/>
                </a:lnTo>
                <a:lnTo>
                  <a:pt x="4832477" y="1044701"/>
                </a:lnTo>
                <a:close/>
              </a:path>
              <a:path w="6177280" h="1778635">
                <a:moveTo>
                  <a:pt x="3699382" y="1044701"/>
                </a:moveTo>
                <a:lnTo>
                  <a:pt x="3680205" y="1044701"/>
                </a:lnTo>
                <a:lnTo>
                  <a:pt x="3672331" y="1052449"/>
                </a:lnTo>
                <a:lnTo>
                  <a:pt x="3672331" y="1071626"/>
                </a:lnTo>
                <a:lnTo>
                  <a:pt x="3680205" y="1079373"/>
                </a:lnTo>
                <a:lnTo>
                  <a:pt x="3699382" y="1079373"/>
                </a:lnTo>
                <a:lnTo>
                  <a:pt x="3707256" y="1071626"/>
                </a:lnTo>
                <a:lnTo>
                  <a:pt x="3707256" y="1052449"/>
                </a:lnTo>
                <a:lnTo>
                  <a:pt x="3699382" y="1044701"/>
                </a:lnTo>
                <a:close/>
              </a:path>
              <a:path w="6177280" h="1778635">
                <a:moveTo>
                  <a:pt x="3478656" y="1044701"/>
                </a:moveTo>
                <a:lnTo>
                  <a:pt x="3459353" y="1044701"/>
                </a:lnTo>
                <a:lnTo>
                  <a:pt x="3451605" y="1052449"/>
                </a:lnTo>
                <a:lnTo>
                  <a:pt x="3451605" y="1071626"/>
                </a:lnTo>
                <a:lnTo>
                  <a:pt x="3459353" y="1079373"/>
                </a:lnTo>
                <a:lnTo>
                  <a:pt x="3478656" y="1079373"/>
                </a:lnTo>
                <a:lnTo>
                  <a:pt x="3486404" y="1071626"/>
                </a:lnTo>
                <a:lnTo>
                  <a:pt x="3486404" y="1052449"/>
                </a:lnTo>
                <a:lnTo>
                  <a:pt x="3478656" y="1044701"/>
                </a:lnTo>
                <a:close/>
              </a:path>
              <a:path w="6177280" h="1778635">
                <a:moveTo>
                  <a:pt x="3071876" y="1044701"/>
                </a:moveTo>
                <a:lnTo>
                  <a:pt x="3052572" y="1044701"/>
                </a:lnTo>
                <a:lnTo>
                  <a:pt x="3044825" y="1052449"/>
                </a:lnTo>
                <a:lnTo>
                  <a:pt x="3044825" y="1071626"/>
                </a:lnTo>
                <a:lnTo>
                  <a:pt x="3052572" y="1079373"/>
                </a:lnTo>
                <a:lnTo>
                  <a:pt x="3071876" y="1079373"/>
                </a:lnTo>
                <a:lnTo>
                  <a:pt x="3079623" y="1071626"/>
                </a:lnTo>
                <a:lnTo>
                  <a:pt x="3079623" y="1052449"/>
                </a:lnTo>
                <a:lnTo>
                  <a:pt x="3071876" y="1044701"/>
                </a:lnTo>
                <a:close/>
              </a:path>
              <a:path w="6177280" h="1778635">
                <a:moveTo>
                  <a:pt x="2519806" y="1044701"/>
                </a:moveTo>
                <a:lnTo>
                  <a:pt x="2500629" y="1044701"/>
                </a:lnTo>
                <a:lnTo>
                  <a:pt x="2492755" y="1052449"/>
                </a:lnTo>
                <a:lnTo>
                  <a:pt x="2492755" y="1071626"/>
                </a:lnTo>
                <a:lnTo>
                  <a:pt x="2500629" y="1079373"/>
                </a:lnTo>
                <a:lnTo>
                  <a:pt x="2519806" y="1079373"/>
                </a:lnTo>
                <a:lnTo>
                  <a:pt x="2527680" y="1071626"/>
                </a:lnTo>
                <a:lnTo>
                  <a:pt x="2527680" y="1052449"/>
                </a:lnTo>
                <a:lnTo>
                  <a:pt x="2519806" y="1044701"/>
                </a:lnTo>
                <a:close/>
              </a:path>
              <a:path w="6177280" h="1778635">
                <a:moveTo>
                  <a:pt x="1584325" y="1033145"/>
                </a:moveTo>
                <a:lnTo>
                  <a:pt x="1565020" y="1033145"/>
                </a:lnTo>
                <a:lnTo>
                  <a:pt x="1557273" y="1040891"/>
                </a:lnTo>
                <a:lnTo>
                  <a:pt x="1557273" y="1060069"/>
                </a:lnTo>
                <a:lnTo>
                  <a:pt x="1565020" y="1067815"/>
                </a:lnTo>
                <a:lnTo>
                  <a:pt x="1584325" y="1067815"/>
                </a:lnTo>
                <a:lnTo>
                  <a:pt x="1592071" y="1060069"/>
                </a:lnTo>
                <a:lnTo>
                  <a:pt x="1592071" y="1040891"/>
                </a:lnTo>
                <a:lnTo>
                  <a:pt x="1584325" y="1033145"/>
                </a:lnTo>
                <a:close/>
              </a:path>
              <a:path w="6177280" h="1778635">
                <a:moveTo>
                  <a:pt x="631316" y="1033145"/>
                </a:moveTo>
                <a:lnTo>
                  <a:pt x="612139" y="1033145"/>
                </a:lnTo>
                <a:lnTo>
                  <a:pt x="604265" y="1040891"/>
                </a:lnTo>
                <a:lnTo>
                  <a:pt x="604265" y="1060069"/>
                </a:lnTo>
                <a:lnTo>
                  <a:pt x="612139" y="1067815"/>
                </a:lnTo>
                <a:lnTo>
                  <a:pt x="631316" y="1067815"/>
                </a:lnTo>
                <a:lnTo>
                  <a:pt x="639190" y="1060069"/>
                </a:lnTo>
                <a:lnTo>
                  <a:pt x="639190" y="1040891"/>
                </a:lnTo>
                <a:lnTo>
                  <a:pt x="631316" y="1033145"/>
                </a:lnTo>
                <a:close/>
              </a:path>
              <a:path w="6177280" h="1778635">
                <a:moveTo>
                  <a:pt x="2839466" y="1027429"/>
                </a:moveTo>
                <a:lnTo>
                  <a:pt x="2820161" y="1027429"/>
                </a:lnTo>
                <a:lnTo>
                  <a:pt x="2812415" y="1035176"/>
                </a:lnTo>
                <a:lnTo>
                  <a:pt x="2812415" y="1054353"/>
                </a:lnTo>
                <a:lnTo>
                  <a:pt x="2820161" y="1062101"/>
                </a:lnTo>
                <a:lnTo>
                  <a:pt x="2839466" y="1062101"/>
                </a:lnTo>
                <a:lnTo>
                  <a:pt x="2847213" y="1054353"/>
                </a:lnTo>
                <a:lnTo>
                  <a:pt x="2847213" y="1035176"/>
                </a:lnTo>
                <a:lnTo>
                  <a:pt x="2839466" y="1027429"/>
                </a:lnTo>
                <a:close/>
              </a:path>
              <a:path w="6177280" h="1778635">
                <a:moveTo>
                  <a:pt x="3321684" y="1021588"/>
                </a:moveTo>
                <a:lnTo>
                  <a:pt x="3302507" y="1021588"/>
                </a:lnTo>
                <a:lnTo>
                  <a:pt x="3294633" y="1029335"/>
                </a:lnTo>
                <a:lnTo>
                  <a:pt x="3294633" y="1048512"/>
                </a:lnTo>
                <a:lnTo>
                  <a:pt x="3302507" y="1056259"/>
                </a:lnTo>
                <a:lnTo>
                  <a:pt x="3321684" y="1056259"/>
                </a:lnTo>
                <a:lnTo>
                  <a:pt x="3329558" y="1048512"/>
                </a:lnTo>
                <a:lnTo>
                  <a:pt x="3329558" y="1029335"/>
                </a:lnTo>
                <a:lnTo>
                  <a:pt x="3321684" y="1021588"/>
                </a:lnTo>
                <a:close/>
              </a:path>
              <a:path w="6177280" h="1778635">
                <a:moveTo>
                  <a:pt x="1218310" y="1021588"/>
                </a:moveTo>
                <a:lnTo>
                  <a:pt x="1199006" y="1021588"/>
                </a:lnTo>
                <a:lnTo>
                  <a:pt x="1191132" y="1029335"/>
                </a:lnTo>
                <a:lnTo>
                  <a:pt x="1191132" y="1048512"/>
                </a:lnTo>
                <a:lnTo>
                  <a:pt x="1199006" y="1056259"/>
                </a:lnTo>
                <a:lnTo>
                  <a:pt x="1218310" y="1056259"/>
                </a:lnTo>
                <a:lnTo>
                  <a:pt x="1226057" y="1048512"/>
                </a:lnTo>
                <a:lnTo>
                  <a:pt x="1226057" y="1029335"/>
                </a:lnTo>
                <a:lnTo>
                  <a:pt x="1218310" y="1021588"/>
                </a:lnTo>
                <a:close/>
              </a:path>
              <a:path w="6177280" h="1778635">
                <a:moveTo>
                  <a:pt x="1049781" y="1021588"/>
                </a:moveTo>
                <a:lnTo>
                  <a:pt x="1030477" y="1021588"/>
                </a:lnTo>
                <a:lnTo>
                  <a:pt x="1022730" y="1029335"/>
                </a:lnTo>
                <a:lnTo>
                  <a:pt x="1022730" y="1048512"/>
                </a:lnTo>
                <a:lnTo>
                  <a:pt x="1030477" y="1056259"/>
                </a:lnTo>
                <a:lnTo>
                  <a:pt x="1049781" y="1056259"/>
                </a:lnTo>
                <a:lnTo>
                  <a:pt x="1057528" y="1048512"/>
                </a:lnTo>
                <a:lnTo>
                  <a:pt x="1057528" y="1029335"/>
                </a:lnTo>
                <a:lnTo>
                  <a:pt x="1049781" y="1021588"/>
                </a:lnTo>
                <a:close/>
              </a:path>
              <a:path w="6177280" h="1778635">
                <a:moveTo>
                  <a:pt x="1874901" y="1015873"/>
                </a:moveTo>
                <a:lnTo>
                  <a:pt x="1855596" y="1015873"/>
                </a:lnTo>
                <a:lnTo>
                  <a:pt x="1847850" y="1023620"/>
                </a:lnTo>
                <a:lnTo>
                  <a:pt x="1847850" y="1042797"/>
                </a:lnTo>
                <a:lnTo>
                  <a:pt x="1855596" y="1050544"/>
                </a:lnTo>
                <a:lnTo>
                  <a:pt x="1874901" y="1050544"/>
                </a:lnTo>
                <a:lnTo>
                  <a:pt x="1882647" y="1042797"/>
                </a:lnTo>
                <a:lnTo>
                  <a:pt x="1882647" y="1023620"/>
                </a:lnTo>
                <a:lnTo>
                  <a:pt x="1874901" y="1015873"/>
                </a:lnTo>
                <a:close/>
              </a:path>
              <a:path w="6177280" h="1778635">
                <a:moveTo>
                  <a:pt x="2630296" y="1004315"/>
                </a:moveTo>
                <a:lnTo>
                  <a:pt x="2610992" y="1004315"/>
                </a:lnTo>
                <a:lnTo>
                  <a:pt x="2603245" y="1012063"/>
                </a:lnTo>
                <a:lnTo>
                  <a:pt x="2603245" y="1031239"/>
                </a:lnTo>
                <a:lnTo>
                  <a:pt x="2610992" y="1038987"/>
                </a:lnTo>
                <a:lnTo>
                  <a:pt x="2630296" y="1038987"/>
                </a:lnTo>
                <a:lnTo>
                  <a:pt x="2638043" y="1031239"/>
                </a:lnTo>
                <a:lnTo>
                  <a:pt x="2638043" y="1012063"/>
                </a:lnTo>
                <a:lnTo>
                  <a:pt x="2630296" y="1004315"/>
                </a:lnTo>
                <a:close/>
              </a:path>
              <a:path w="6177280" h="1778635">
                <a:moveTo>
                  <a:pt x="1735454" y="1004315"/>
                </a:moveTo>
                <a:lnTo>
                  <a:pt x="1716151" y="1004315"/>
                </a:lnTo>
                <a:lnTo>
                  <a:pt x="1708403" y="1012063"/>
                </a:lnTo>
                <a:lnTo>
                  <a:pt x="1708403" y="1031239"/>
                </a:lnTo>
                <a:lnTo>
                  <a:pt x="1716151" y="1038987"/>
                </a:lnTo>
                <a:lnTo>
                  <a:pt x="1735454" y="1038987"/>
                </a:lnTo>
                <a:lnTo>
                  <a:pt x="1743202" y="1031239"/>
                </a:lnTo>
                <a:lnTo>
                  <a:pt x="1743202" y="1012063"/>
                </a:lnTo>
                <a:lnTo>
                  <a:pt x="1735454" y="1004315"/>
                </a:lnTo>
                <a:close/>
              </a:path>
              <a:path w="6177280" h="1778635">
                <a:moveTo>
                  <a:pt x="3193923" y="998474"/>
                </a:moveTo>
                <a:lnTo>
                  <a:pt x="3174619" y="998474"/>
                </a:lnTo>
                <a:lnTo>
                  <a:pt x="3166872" y="1006221"/>
                </a:lnTo>
                <a:lnTo>
                  <a:pt x="3166872" y="1025398"/>
                </a:lnTo>
                <a:lnTo>
                  <a:pt x="3174619" y="1033145"/>
                </a:lnTo>
                <a:lnTo>
                  <a:pt x="3193923" y="1033145"/>
                </a:lnTo>
                <a:lnTo>
                  <a:pt x="3201670" y="1025398"/>
                </a:lnTo>
                <a:lnTo>
                  <a:pt x="3201670" y="1006221"/>
                </a:lnTo>
                <a:lnTo>
                  <a:pt x="3193923" y="998474"/>
                </a:lnTo>
                <a:close/>
              </a:path>
              <a:path w="6177280" h="1778635">
                <a:moveTo>
                  <a:pt x="2136393" y="998474"/>
                </a:moveTo>
                <a:lnTo>
                  <a:pt x="2117090" y="998474"/>
                </a:lnTo>
                <a:lnTo>
                  <a:pt x="2109342" y="1006221"/>
                </a:lnTo>
                <a:lnTo>
                  <a:pt x="2109342" y="1025398"/>
                </a:lnTo>
                <a:lnTo>
                  <a:pt x="2117090" y="1033145"/>
                </a:lnTo>
                <a:lnTo>
                  <a:pt x="2136393" y="1033145"/>
                </a:lnTo>
                <a:lnTo>
                  <a:pt x="2144141" y="1025398"/>
                </a:lnTo>
                <a:lnTo>
                  <a:pt x="2144141" y="1006221"/>
                </a:lnTo>
                <a:lnTo>
                  <a:pt x="2136393" y="998474"/>
                </a:lnTo>
                <a:close/>
              </a:path>
              <a:path w="6177280" h="1778635">
                <a:moveTo>
                  <a:pt x="2020189" y="992759"/>
                </a:moveTo>
                <a:lnTo>
                  <a:pt x="2000884" y="992759"/>
                </a:lnTo>
                <a:lnTo>
                  <a:pt x="1993010" y="1000505"/>
                </a:lnTo>
                <a:lnTo>
                  <a:pt x="1993010" y="1019683"/>
                </a:lnTo>
                <a:lnTo>
                  <a:pt x="2000884" y="1027429"/>
                </a:lnTo>
                <a:lnTo>
                  <a:pt x="2020189" y="1027429"/>
                </a:lnTo>
                <a:lnTo>
                  <a:pt x="2027935" y="1019683"/>
                </a:lnTo>
                <a:lnTo>
                  <a:pt x="2027935" y="1000505"/>
                </a:lnTo>
                <a:lnTo>
                  <a:pt x="2020189" y="992759"/>
                </a:lnTo>
                <a:close/>
              </a:path>
              <a:path w="6177280" h="1778635">
                <a:moveTo>
                  <a:pt x="3862070" y="986916"/>
                </a:moveTo>
                <a:lnTo>
                  <a:pt x="3842892" y="986916"/>
                </a:lnTo>
                <a:lnTo>
                  <a:pt x="3835019" y="994663"/>
                </a:lnTo>
                <a:lnTo>
                  <a:pt x="3835019" y="1013840"/>
                </a:lnTo>
                <a:lnTo>
                  <a:pt x="3842892" y="1021588"/>
                </a:lnTo>
                <a:lnTo>
                  <a:pt x="3862070" y="1021588"/>
                </a:lnTo>
                <a:lnTo>
                  <a:pt x="3869944" y="1013840"/>
                </a:lnTo>
                <a:lnTo>
                  <a:pt x="3869944" y="994663"/>
                </a:lnTo>
                <a:lnTo>
                  <a:pt x="3862070" y="986916"/>
                </a:lnTo>
                <a:close/>
              </a:path>
              <a:path w="6177280" h="1778635">
                <a:moveTo>
                  <a:pt x="796670" y="981201"/>
                </a:moveTo>
                <a:lnTo>
                  <a:pt x="783843" y="981201"/>
                </a:lnTo>
                <a:lnTo>
                  <a:pt x="778636" y="986409"/>
                </a:lnTo>
                <a:lnTo>
                  <a:pt x="778636" y="999109"/>
                </a:lnTo>
                <a:lnTo>
                  <a:pt x="783843" y="1004315"/>
                </a:lnTo>
                <a:lnTo>
                  <a:pt x="796670" y="1004315"/>
                </a:lnTo>
                <a:lnTo>
                  <a:pt x="801877" y="999109"/>
                </a:lnTo>
                <a:lnTo>
                  <a:pt x="801877" y="986409"/>
                </a:lnTo>
                <a:lnTo>
                  <a:pt x="796670" y="981201"/>
                </a:lnTo>
                <a:close/>
              </a:path>
              <a:path w="6177280" h="1778635">
                <a:moveTo>
                  <a:pt x="2734817" y="975360"/>
                </a:moveTo>
                <a:lnTo>
                  <a:pt x="2715641" y="975360"/>
                </a:lnTo>
                <a:lnTo>
                  <a:pt x="2707766" y="983107"/>
                </a:lnTo>
                <a:lnTo>
                  <a:pt x="2707766" y="1002284"/>
                </a:lnTo>
                <a:lnTo>
                  <a:pt x="2715641" y="1010030"/>
                </a:lnTo>
                <a:lnTo>
                  <a:pt x="2734817" y="1010030"/>
                </a:lnTo>
                <a:lnTo>
                  <a:pt x="2742691" y="1002284"/>
                </a:lnTo>
                <a:lnTo>
                  <a:pt x="2742691" y="983107"/>
                </a:lnTo>
                <a:lnTo>
                  <a:pt x="2734817" y="975360"/>
                </a:lnTo>
                <a:close/>
              </a:path>
              <a:path w="6177280" h="1778635">
                <a:moveTo>
                  <a:pt x="2374518" y="975360"/>
                </a:moveTo>
                <a:lnTo>
                  <a:pt x="2355341" y="975360"/>
                </a:lnTo>
                <a:lnTo>
                  <a:pt x="2347467" y="983107"/>
                </a:lnTo>
                <a:lnTo>
                  <a:pt x="2347467" y="1002284"/>
                </a:lnTo>
                <a:lnTo>
                  <a:pt x="2355341" y="1010030"/>
                </a:lnTo>
                <a:lnTo>
                  <a:pt x="2374518" y="1010030"/>
                </a:lnTo>
                <a:lnTo>
                  <a:pt x="2382392" y="1002284"/>
                </a:lnTo>
                <a:lnTo>
                  <a:pt x="2382392" y="983107"/>
                </a:lnTo>
                <a:lnTo>
                  <a:pt x="2374518" y="975360"/>
                </a:lnTo>
                <a:close/>
              </a:path>
              <a:path w="6177280" h="1778635">
                <a:moveTo>
                  <a:pt x="416432" y="975360"/>
                </a:moveTo>
                <a:lnTo>
                  <a:pt x="397128" y="975360"/>
                </a:lnTo>
                <a:lnTo>
                  <a:pt x="389254" y="983107"/>
                </a:lnTo>
                <a:lnTo>
                  <a:pt x="389254" y="1002284"/>
                </a:lnTo>
                <a:lnTo>
                  <a:pt x="397128" y="1010030"/>
                </a:lnTo>
                <a:lnTo>
                  <a:pt x="416432" y="1010030"/>
                </a:lnTo>
                <a:lnTo>
                  <a:pt x="424179" y="1002284"/>
                </a:lnTo>
                <a:lnTo>
                  <a:pt x="424179" y="983107"/>
                </a:lnTo>
                <a:lnTo>
                  <a:pt x="416432" y="975360"/>
                </a:lnTo>
                <a:close/>
              </a:path>
              <a:path w="6177280" h="1778635">
                <a:moveTo>
                  <a:pt x="1479677" y="969645"/>
                </a:moveTo>
                <a:lnTo>
                  <a:pt x="1460500" y="969645"/>
                </a:lnTo>
                <a:lnTo>
                  <a:pt x="1452626" y="977391"/>
                </a:lnTo>
                <a:lnTo>
                  <a:pt x="1452626" y="996569"/>
                </a:lnTo>
                <a:lnTo>
                  <a:pt x="1460500" y="1004315"/>
                </a:lnTo>
                <a:lnTo>
                  <a:pt x="1479677" y="1004315"/>
                </a:lnTo>
                <a:lnTo>
                  <a:pt x="1487551" y="996569"/>
                </a:lnTo>
                <a:lnTo>
                  <a:pt x="1487551" y="977391"/>
                </a:lnTo>
                <a:lnTo>
                  <a:pt x="1479677" y="969645"/>
                </a:lnTo>
                <a:close/>
              </a:path>
              <a:path w="6177280" h="1778635">
                <a:moveTo>
                  <a:pt x="1351914" y="969645"/>
                </a:moveTo>
                <a:lnTo>
                  <a:pt x="1332610" y="969645"/>
                </a:lnTo>
                <a:lnTo>
                  <a:pt x="1324864" y="977391"/>
                </a:lnTo>
                <a:lnTo>
                  <a:pt x="1324864" y="996569"/>
                </a:lnTo>
                <a:lnTo>
                  <a:pt x="1332610" y="1004315"/>
                </a:lnTo>
                <a:lnTo>
                  <a:pt x="1351914" y="1004315"/>
                </a:lnTo>
                <a:lnTo>
                  <a:pt x="1359661" y="996569"/>
                </a:lnTo>
                <a:lnTo>
                  <a:pt x="1359661" y="977391"/>
                </a:lnTo>
                <a:lnTo>
                  <a:pt x="1351914" y="969645"/>
                </a:lnTo>
                <a:close/>
              </a:path>
              <a:path w="6177280" h="1778635">
                <a:moveTo>
                  <a:pt x="526795" y="969645"/>
                </a:moveTo>
                <a:lnTo>
                  <a:pt x="507491" y="969645"/>
                </a:lnTo>
                <a:lnTo>
                  <a:pt x="499744" y="977391"/>
                </a:lnTo>
                <a:lnTo>
                  <a:pt x="499744" y="996569"/>
                </a:lnTo>
                <a:lnTo>
                  <a:pt x="507491" y="1004315"/>
                </a:lnTo>
                <a:lnTo>
                  <a:pt x="526795" y="1004315"/>
                </a:lnTo>
                <a:lnTo>
                  <a:pt x="534542" y="996569"/>
                </a:lnTo>
                <a:lnTo>
                  <a:pt x="534542" y="977391"/>
                </a:lnTo>
                <a:lnTo>
                  <a:pt x="526795" y="969645"/>
                </a:lnTo>
                <a:close/>
              </a:path>
              <a:path w="6177280" h="1778635">
                <a:moveTo>
                  <a:pt x="2926588" y="963802"/>
                </a:moveTo>
                <a:lnTo>
                  <a:pt x="2907283" y="963802"/>
                </a:lnTo>
                <a:lnTo>
                  <a:pt x="2899536" y="971550"/>
                </a:lnTo>
                <a:lnTo>
                  <a:pt x="2899536" y="990726"/>
                </a:lnTo>
                <a:lnTo>
                  <a:pt x="2907283" y="998474"/>
                </a:lnTo>
                <a:lnTo>
                  <a:pt x="2926588" y="998474"/>
                </a:lnTo>
                <a:lnTo>
                  <a:pt x="2934461" y="990726"/>
                </a:lnTo>
                <a:lnTo>
                  <a:pt x="2934461" y="971550"/>
                </a:lnTo>
                <a:lnTo>
                  <a:pt x="2926588" y="963802"/>
                </a:lnTo>
                <a:close/>
              </a:path>
              <a:path w="6177280" h="1778635">
                <a:moveTo>
                  <a:pt x="294385" y="958088"/>
                </a:moveTo>
                <a:lnTo>
                  <a:pt x="275081" y="958088"/>
                </a:lnTo>
                <a:lnTo>
                  <a:pt x="267334" y="965835"/>
                </a:lnTo>
                <a:lnTo>
                  <a:pt x="267334" y="985012"/>
                </a:lnTo>
                <a:lnTo>
                  <a:pt x="275081" y="992759"/>
                </a:lnTo>
                <a:lnTo>
                  <a:pt x="294385" y="992759"/>
                </a:lnTo>
                <a:lnTo>
                  <a:pt x="302132" y="985012"/>
                </a:lnTo>
                <a:lnTo>
                  <a:pt x="302132" y="965835"/>
                </a:lnTo>
                <a:lnTo>
                  <a:pt x="294385" y="958088"/>
                </a:lnTo>
                <a:close/>
              </a:path>
              <a:path w="6177280" h="1778635">
                <a:moveTo>
                  <a:pt x="3565779" y="952246"/>
                </a:moveTo>
                <a:lnTo>
                  <a:pt x="3546475" y="952246"/>
                </a:lnTo>
                <a:lnTo>
                  <a:pt x="3538728" y="959992"/>
                </a:lnTo>
                <a:lnTo>
                  <a:pt x="3538728" y="979170"/>
                </a:lnTo>
                <a:lnTo>
                  <a:pt x="3546475" y="986916"/>
                </a:lnTo>
                <a:lnTo>
                  <a:pt x="3565779" y="986916"/>
                </a:lnTo>
                <a:lnTo>
                  <a:pt x="3573526" y="979170"/>
                </a:lnTo>
                <a:lnTo>
                  <a:pt x="3573526" y="959992"/>
                </a:lnTo>
                <a:lnTo>
                  <a:pt x="3565779" y="952246"/>
                </a:lnTo>
                <a:close/>
              </a:path>
              <a:path w="6177280" h="1778635">
                <a:moveTo>
                  <a:pt x="3437889" y="946530"/>
                </a:moveTo>
                <a:lnTo>
                  <a:pt x="3418712" y="946530"/>
                </a:lnTo>
                <a:lnTo>
                  <a:pt x="3410838" y="954277"/>
                </a:lnTo>
                <a:lnTo>
                  <a:pt x="3410838" y="973454"/>
                </a:lnTo>
                <a:lnTo>
                  <a:pt x="3418712" y="981201"/>
                </a:lnTo>
                <a:lnTo>
                  <a:pt x="3437889" y="981201"/>
                </a:lnTo>
                <a:lnTo>
                  <a:pt x="3445763" y="973454"/>
                </a:lnTo>
                <a:lnTo>
                  <a:pt x="3445763" y="954277"/>
                </a:lnTo>
                <a:lnTo>
                  <a:pt x="3437889" y="946530"/>
                </a:lnTo>
                <a:close/>
              </a:path>
              <a:path w="6177280" h="1778635">
                <a:moveTo>
                  <a:pt x="695325" y="946530"/>
                </a:moveTo>
                <a:lnTo>
                  <a:pt x="676020" y="946530"/>
                </a:lnTo>
                <a:lnTo>
                  <a:pt x="668273" y="954277"/>
                </a:lnTo>
                <a:lnTo>
                  <a:pt x="668273" y="973454"/>
                </a:lnTo>
                <a:lnTo>
                  <a:pt x="676020" y="981201"/>
                </a:lnTo>
                <a:lnTo>
                  <a:pt x="695325" y="981201"/>
                </a:lnTo>
                <a:lnTo>
                  <a:pt x="703071" y="973454"/>
                </a:lnTo>
                <a:lnTo>
                  <a:pt x="703071" y="954277"/>
                </a:lnTo>
                <a:lnTo>
                  <a:pt x="695325" y="946530"/>
                </a:lnTo>
                <a:close/>
              </a:path>
              <a:path w="6177280" h="1778635">
                <a:moveTo>
                  <a:pt x="3687826" y="940688"/>
                </a:moveTo>
                <a:lnTo>
                  <a:pt x="3668522" y="940688"/>
                </a:lnTo>
                <a:lnTo>
                  <a:pt x="3660775" y="948436"/>
                </a:lnTo>
                <a:lnTo>
                  <a:pt x="3660775" y="967613"/>
                </a:lnTo>
                <a:lnTo>
                  <a:pt x="3668522" y="975360"/>
                </a:lnTo>
                <a:lnTo>
                  <a:pt x="3687826" y="975360"/>
                </a:lnTo>
                <a:lnTo>
                  <a:pt x="3695573" y="967613"/>
                </a:lnTo>
                <a:lnTo>
                  <a:pt x="3695573" y="948436"/>
                </a:lnTo>
                <a:lnTo>
                  <a:pt x="3687826" y="940688"/>
                </a:lnTo>
                <a:close/>
              </a:path>
              <a:path w="6177280" h="1778635">
                <a:moveTo>
                  <a:pt x="980058" y="940688"/>
                </a:moveTo>
                <a:lnTo>
                  <a:pt x="960754" y="940688"/>
                </a:lnTo>
                <a:lnTo>
                  <a:pt x="953007" y="948436"/>
                </a:lnTo>
                <a:lnTo>
                  <a:pt x="953007" y="967613"/>
                </a:lnTo>
                <a:lnTo>
                  <a:pt x="960754" y="975360"/>
                </a:lnTo>
                <a:lnTo>
                  <a:pt x="980058" y="975360"/>
                </a:lnTo>
                <a:lnTo>
                  <a:pt x="987805" y="967613"/>
                </a:lnTo>
                <a:lnTo>
                  <a:pt x="987805" y="948436"/>
                </a:lnTo>
                <a:lnTo>
                  <a:pt x="980058" y="940688"/>
                </a:lnTo>
                <a:close/>
              </a:path>
              <a:path w="6177280" h="1778635">
                <a:moveTo>
                  <a:pt x="3100958" y="934974"/>
                </a:moveTo>
                <a:lnTo>
                  <a:pt x="3081654" y="934974"/>
                </a:lnTo>
                <a:lnTo>
                  <a:pt x="3073907" y="942721"/>
                </a:lnTo>
                <a:lnTo>
                  <a:pt x="3073907" y="961898"/>
                </a:lnTo>
                <a:lnTo>
                  <a:pt x="3081654" y="969645"/>
                </a:lnTo>
                <a:lnTo>
                  <a:pt x="3100958" y="969645"/>
                </a:lnTo>
                <a:lnTo>
                  <a:pt x="3108705" y="961898"/>
                </a:lnTo>
                <a:lnTo>
                  <a:pt x="3108705" y="942721"/>
                </a:lnTo>
                <a:lnTo>
                  <a:pt x="3100958" y="934974"/>
                </a:lnTo>
                <a:close/>
              </a:path>
              <a:path w="6177280" h="1778635">
                <a:moveTo>
                  <a:pt x="1154302" y="934974"/>
                </a:moveTo>
                <a:lnTo>
                  <a:pt x="1135126" y="934974"/>
                </a:lnTo>
                <a:lnTo>
                  <a:pt x="1127252" y="942721"/>
                </a:lnTo>
                <a:lnTo>
                  <a:pt x="1127252" y="961898"/>
                </a:lnTo>
                <a:lnTo>
                  <a:pt x="1135126" y="969645"/>
                </a:lnTo>
                <a:lnTo>
                  <a:pt x="1154302" y="969645"/>
                </a:lnTo>
                <a:lnTo>
                  <a:pt x="1162177" y="961898"/>
                </a:lnTo>
                <a:lnTo>
                  <a:pt x="1162177" y="942721"/>
                </a:lnTo>
                <a:lnTo>
                  <a:pt x="1154302" y="934974"/>
                </a:lnTo>
                <a:close/>
              </a:path>
              <a:path w="6177280" h="1778635">
                <a:moveTo>
                  <a:pt x="2206116" y="923416"/>
                </a:moveTo>
                <a:lnTo>
                  <a:pt x="2186813" y="923416"/>
                </a:lnTo>
                <a:lnTo>
                  <a:pt x="2179066" y="931163"/>
                </a:lnTo>
                <a:lnTo>
                  <a:pt x="2179066" y="950340"/>
                </a:lnTo>
                <a:lnTo>
                  <a:pt x="2186813" y="958088"/>
                </a:lnTo>
                <a:lnTo>
                  <a:pt x="2206116" y="958088"/>
                </a:lnTo>
                <a:lnTo>
                  <a:pt x="2213864" y="950340"/>
                </a:lnTo>
                <a:lnTo>
                  <a:pt x="2213864" y="931163"/>
                </a:lnTo>
                <a:lnTo>
                  <a:pt x="2206116" y="923416"/>
                </a:lnTo>
                <a:close/>
              </a:path>
              <a:path w="6177280" h="1778635">
                <a:moveTo>
                  <a:pt x="1613407" y="923416"/>
                </a:moveTo>
                <a:lnTo>
                  <a:pt x="1594103" y="923416"/>
                </a:lnTo>
                <a:lnTo>
                  <a:pt x="1586356" y="931163"/>
                </a:lnTo>
                <a:lnTo>
                  <a:pt x="1586356" y="950340"/>
                </a:lnTo>
                <a:lnTo>
                  <a:pt x="1594103" y="958088"/>
                </a:lnTo>
                <a:lnTo>
                  <a:pt x="1613407" y="958088"/>
                </a:lnTo>
                <a:lnTo>
                  <a:pt x="1621154" y="950340"/>
                </a:lnTo>
                <a:lnTo>
                  <a:pt x="1621154" y="931163"/>
                </a:lnTo>
                <a:lnTo>
                  <a:pt x="1613407" y="923416"/>
                </a:lnTo>
                <a:close/>
              </a:path>
              <a:path w="6177280" h="1778635">
                <a:moveTo>
                  <a:pt x="1903856" y="917575"/>
                </a:moveTo>
                <a:lnTo>
                  <a:pt x="1884679" y="917575"/>
                </a:lnTo>
                <a:lnTo>
                  <a:pt x="1876805" y="925322"/>
                </a:lnTo>
                <a:lnTo>
                  <a:pt x="1876805" y="944499"/>
                </a:lnTo>
                <a:lnTo>
                  <a:pt x="1884679" y="952246"/>
                </a:lnTo>
                <a:lnTo>
                  <a:pt x="1903856" y="952246"/>
                </a:lnTo>
                <a:lnTo>
                  <a:pt x="1911730" y="944499"/>
                </a:lnTo>
                <a:lnTo>
                  <a:pt x="1911730" y="925322"/>
                </a:lnTo>
                <a:lnTo>
                  <a:pt x="1903856" y="917575"/>
                </a:lnTo>
                <a:close/>
              </a:path>
              <a:path w="6177280" h="1778635">
                <a:moveTo>
                  <a:pt x="2554731" y="911860"/>
                </a:moveTo>
                <a:lnTo>
                  <a:pt x="2535428" y="911860"/>
                </a:lnTo>
                <a:lnTo>
                  <a:pt x="2527680" y="919607"/>
                </a:lnTo>
                <a:lnTo>
                  <a:pt x="2527680" y="938784"/>
                </a:lnTo>
                <a:lnTo>
                  <a:pt x="2535428" y="946530"/>
                </a:lnTo>
                <a:lnTo>
                  <a:pt x="2554731" y="946530"/>
                </a:lnTo>
                <a:lnTo>
                  <a:pt x="2562479" y="938784"/>
                </a:lnTo>
                <a:lnTo>
                  <a:pt x="2562479" y="919607"/>
                </a:lnTo>
                <a:lnTo>
                  <a:pt x="2554731" y="911860"/>
                </a:lnTo>
                <a:close/>
              </a:path>
              <a:path w="6177280" h="1778635">
                <a:moveTo>
                  <a:pt x="1787652" y="911860"/>
                </a:moveTo>
                <a:lnTo>
                  <a:pt x="1768475" y="911860"/>
                </a:lnTo>
                <a:lnTo>
                  <a:pt x="1760601" y="919607"/>
                </a:lnTo>
                <a:lnTo>
                  <a:pt x="1760601" y="938784"/>
                </a:lnTo>
                <a:lnTo>
                  <a:pt x="1768475" y="946530"/>
                </a:lnTo>
                <a:lnTo>
                  <a:pt x="1787652" y="946530"/>
                </a:lnTo>
                <a:lnTo>
                  <a:pt x="1795526" y="938784"/>
                </a:lnTo>
                <a:lnTo>
                  <a:pt x="1795526" y="919607"/>
                </a:lnTo>
                <a:lnTo>
                  <a:pt x="1787652" y="911860"/>
                </a:lnTo>
                <a:close/>
              </a:path>
              <a:path w="6177280" h="1778635">
                <a:moveTo>
                  <a:pt x="3327527" y="906017"/>
                </a:moveTo>
                <a:lnTo>
                  <a:pt x="3308223" y="906017"/>
                </a:lnTo>
                <a:lnTo>
                  <a:pt x="3300476" y="913764"/>
                </a:lnTo>
                <a:lnTo>
                  <a:pt x="3300476" y="932941"/>
                </a:lnTo>
                <a:lnTo>
                  <a:pt x="3308223" y="940688"/>
                </a:lnTo>
                <a:lnTo>
                  <a:pt x="3327527" y="940688"/>
                </a:lnTo>
                <a:lnTo>
                  <a:pt x="3335401" y="932941"/>
                </a:lnTo>
                <a:lnTo>
                  <a:pt x="3335401" y="913764"/>
                </a:lnTo>
                <a:lnTo>
                  <a:pt x="3327527" y="906017"/>
                </a:lnTo>
                <a:close/>
              </a:path>
              <a:path w="6177280" h="1778635">
                <a:moveTo>
                  <a:pt x="2455926" y="906017"/>
                </a:moveTo>
                <a:lnTo>
                  <a:pt x="2436621" y="906017"/>
                </a:lnTo>
                <a:lnTo>
                  <a:pt x="2428875" y="913764"/>
                </a:lnTo>
                <a:lnTo>
                  <a:pt x="2428875" y="932941"/>
                </a:lnTo>
                <a:lnTo>
                  <a:pt x="2436621" y="940688"/>
                </a:lnTo>
                <a:lnTo>
                  <a:pt x="2455926" y="940688"/>
                </a:lnTo>
                <a:lnTo>
                  <a:pt x="2463672" y="932941"/>
                </a:lnTo>
                <a:lnTo>
                  <a:pt x="2463672" y="913764"/>
                </a:lnTo>
                <a:lnTo>
                  <a:pt x="2455926" y="906017"/>
                </a:lnTo>
                <a:close/>
              </a:path>
              <a:path w="6177280" h="1778635">
                <a:moveTo>
                  <a:pt x="869568" y="906017"/>
                </a:moveTo>
                <a:lnTo>
                  <a:pt x="850391" y="906017"/>
                </a:lnTo>
                <a:lnTo>
                  <a:pt x="842517" y="913764"/>
                </a:lnTo>
                <a:lnTo>
                  <a:pt x="842517" y="932941"/>
                </a:lnTo>
                <a:lnTo>
                  <a:pt x="850391" y="940688"/>
                </a:lnTo>
                <a:lnTo>
                  <a:pt x="869568" y="940688"/>
                </a:lnTo>
                <a:lnTo>
                  <a:pt x="877442" y="932941"/>
                </a:lnTo>
                <a:lnTo>
                  <a:pt x="877442" y="913764"/>
                </a:lnTo>
                <a:lnTo>
                  <a:pt x="869568" y="906017"/>
                </a:lnTo>
                <a:close/>
              </a:path>
              <a:path w="6177280" h="1778635">
                <a:moveTo>
                  <a:pt x="3815587" y="900302"/>
                </a:moveTo>
                <a:lnTo>
                  <a:pt x="3796410" y="900302"/>
                </a:lnTo>
                <a:lnTo>
                  <a:pt x="3788536" y="908050"/>
                </a:lnTo>
                <a:lnTo>
                  <a:pt x="3788536" y="927226"/>
                </a:lnTo>
                <a:lnTo>
                  <a:pt x="3796410" y="934974"/>
                </a:lnTo>
                <a:lnTo>
                  <a:pt x="3815587" y="934974"/>
                </a:lnTo>
                <a:lnTo>
                  <a:pt x="3823461" y="927226"/>
                </a:lnTo>
                <a:lnTo>
                  <a:pt x="3823461" y="908050"/>
                </a:lnTo>
                <a:lnTo>
                  <a:pt x="3815587" y="900302"/>
                </a:lnTo>
                <a:close/>
              </a:path>
              <a:path w="6177280" h="1778635">
                <a:moveTo>
                  <a:pt x="1270507" y="900302"/>
                </a:moveTo>
                <a:lnTo>
                  <a:pt x="1251330" y="900302"/>
                </a:lnTo>
                <a:lnTo>
                  <a:pt x="1243456" y="908050"/>
                </a:lnTo>
                <a:lnTo>
                  <a:pt x="1243456" y="927226"/>
                </a:lnTo>
                <a:lnTo>
                  <a:pt x="1251330" y="934974"/>
                </a:lnTo>
                <a:lnTo>
                  <a:pt x="1270507" y="934974"/>
                </a:lnTo>
                <a:lnTo>
                  <a:pt x="1278381" y="927226"/>
                </a:lnTo>
                <a:lnTo>
                  <a:pt x="1278381" y="908050"/>
                </a:lnTo>
                <a:lnTo>
                  <a:pt x="1270507" y="900302"/>
                </a:lnTo>
                <a:close/>
              </a:path>
              <a:path w="6177280" h="1778635">
                <a:moveTo>
                  <a:pt x="590676" y="888746"/>
                </a:moveTo>
                <a:lnTo>
                  <a:pt x="571500" y="888746"/>
                </a:lnTo>
                <a:lnTo>
                  <a:pt x="563626" y="896492"/>
                </a:lnTo>
                <a:lnTo>
                  <a:pt x="563626" y="915670"/>
                </a:lnTo>
                <a:lnTo>
                  <a:pt x="571500" y="923416"/>
                </a:lnTo>
                <a:lnTo>
                  <a:pt x="590676" y="923416"/>
                </a:lnTo>
                <a:lnTo>
                  <a:pt x="598551" y="915670"/>
                </a:lnTo>
                <a:lnTo>
                  <a:pt x="598551" y="896492"/>
                </a:lnTo>
                <a:lnTo>
                  <a:pt x="590676" y="888746"/>
                </a:lnTo>
                <a:close/>
              </a:path>
              <a:path w="6177280" h="1778635">
                <a:moveTo>
                  <a:pt x="2996310" y="882903"/>
                </a:moveTo>
                <a:lnTo>
                  <a:pt x="2977133" y="882903"/>
                </a:lnTo>
                <a:lnTo>
                  <a:pt x="2969259" y="890777"/>
                </a:lnTo>
                <a:lnTo>
                  <a:pt x="2969259" y="909827"/>
                </a:lnTo>
                <a:lnTo>
                  <a:pt x="2977133" y="917575"/>
                </a:lnTo>
                <a:lnTo>
                  <a:pt x="2996310" y="917575"/>
                </a:lnTo>
                <a:lnTo>
                  <a:pt x="3004184" y="909827"/>
                </a:lnTo>
                <a:lnTo>
                  <a:pt x="3004184" y="890777"/>
                </a:lnTo>
                <a:lnTo>
                  <a:pt x="2996310" y="882903"/>
                </a:lnTo>
                <a:close/>
              </a:path>
              <a:path w="6177280" h="1778635">
                <a:moveTo>
                  <a:pt x="2798698" y="882903"/>
                </a:moveTo>
                <a:lnTo>
                  <a:pt x="2779521" y="882903"/>
                </a:lnTo>
                <a:lnTo>
                  <a:pt x="2771647" y="890777"/>
                </a:lnTo>
                <a:lnTo>
                  <a:pt x="2771647" y="909827"/>
                </a:lnTo>
                <a:lnTo>
                  <a:pt x="2779521" y="917575"/>
                </a:lnTo>
                <a:lnTo>
                  <a:pt x="2798698" y="917575"/>
                </a:lnTo>
                <a:lnTo>
                  <a:pt x="2806572" y="909827"/>
                </a:lnTo>
                <a:lnTo>
                  <a:pt x="2806572" y="890777"/>
                </a:lnTo>
                <a:lnTo>
                  <a:pt x="2798698" y="882903"/>
                </a:lnTo>
                <a:close/>
              </a:path>
              <a:path w="6177280" h="1778635">
                <a:moveTo>
                  <a:pt x="2310638" y="882903"/>
                </a:moveTo>
                <a:lnTo>
                  <a:pt x="2291460" y="882903"/>
                </a:lnTo>
                <a:lnTo>
                  <a:pt x="2283586" y="890777"/>
                </a:lnTo>
                <a:lnTo>
                  <a:pt x="2283586" y="909827"/>
                </a:lnTo>
                <a:lnTo>
                  <a:pt x="2291460" y="917575"/>
                </a:lnTo>
                <a:lnTo>
                  <a:pt x="2310638" y="917575"/>
                </a:lnTo>
                <a:lnTo>
                  <a:pt x="2318511" y="909827"/>
                </a:lnTo>
                <a:lnTo>
                  <a:pt x="2318511" y="890777"/>
                </a:lnTo>
                <a:lnTo>
                  <a:pt x="2310638" y="882903"/>
                </a:lnTo>
                <a:close/>
              </a:path>
              <a:path w="6177280" h="1778635">
                <a:moveTo>
                  <a:pt x="2060828" y="882903"/>
                </a:moveTo>
                <a:lnTo>
                  <a:pt x="2041525" y="882903"/>
                </a:lnTo>
                <a:lnTo>
                  <a:pt x="2033777" y="890777"/>
                </a:lnTo>
                <a:lnTo>
                  <a:pt x="2033777" y="909827"/>
                </a:lnTo>
                <a:lnTo>
                  <a:pt x="2041525" y="917575"/>
                </a:lnTo>
                <a:lnTo>
                  <a:pt x="2060828" y="917575"/>
                </a:lnTo>
                <a:lnTo>
                  <a:pt x="2068576" y="909827"/>
                </a:lnTo>
                <a:lnTo>
                  <a:pt x="2068576" y="890777"/>
                </a:lnTo>
                <a:lnTo>
                  <a:pt x="2060828" y="882903"/>
                </a:lnTo>
                <a:close/>
              </a:path>
              <a:path w="6177280" h="1778635">
                <a:moveTo>
                  <a:pt x="3228721" y="871347"/>
                </a:moveTo>
                <a:lnTo>
                  <a:pt x="3209544" y="871347"/>
                </a:lnTo>
                <a:lnTo>
                  <a:pt x="3201670" y="879221"/>
                </a:lnTo>
                <a:lnTo>
                  <a:pt x="3201670" y="898271"/>
                </a:lnTo>
                <a:lnTo>
                  <a:pt x="3209544" y="906017"/>
                </a:lnTo>
                <a:lnTo>
                  <a:pt x="3228721" y="906017"/>
                </a:lnTo>
                <a:lnTo>
                  <a:pt x="3236595" y="898271"/>
                </a:lnTo>
                <a:lnTo>
                  <a:pt x="3236595" y="879221"/>
                </a:lnTo>
                <a:lnTo>
                  <a:pt x="3228721" y="871347"/>
                </a:lnTo>
                <a:close/>
              </a:path>
              <a:path w="6177280" h="1778635">
                <a:moveTo>
                  <a:pt x="1468119" y="865632"/>
                </a:moveTo>
                <a:lnTo>
                  <a:pt x="1448815" y="865632"/>
                </a:lnTo>
                <a:lnTo>
                  <a:pt x="1441068" y="873378"/>
                </a:lnTo>
                <a:lnTo>
                  <a:pt x="1441068" y="892555"/>
                </a:lnTo>
                <a:lnTo>
                  <a:pt x="1448815" y="900302"/>
                </a:lnTo>
                <a:lnTo>
                  <a:pt x="1468119" y="900302"/>
                </a:lnTo>
                <a:lnTo>
                  <a:pt x="1475866" y="892555"/>
                </a:lnTo>
                <a:lnTo>
                  <a:pt x="1475866" y="873378"/>
                </a:lnTo>
                <a:lnTo>
                  <a:pt x="1468119" y="865632"/>
                </a:lnTo>
                <a:close/>
              </a:path>
              <a:path w="6177280" h="1778635">
                <a:moveTo>
                  <a:pt x="2659253" y="859789"/>
                </a:moveTo>
                <a:lnTo>
                  <a:pt x="2640076" y="859789"/>
                </a:lnTo>
                <a:lnTo>
                  <a:pt x="2632202" y="867663"/>
                </a:lnTo>
                <a:lnTo>
                  <a:pt x="2632202" y="886713"/>
                </a:lnTo>
                <a:lnTo>
                  <a:pt x="2640076" y="894461"/>
                </a:lnTo>
                <a:lnTo>
                  <a:pt x="2659253" y="894461"/>
                </a:lnTo>
                <a:lnTo>
                  <a:pt x="2667127" y="886713"/>
                </a:lnTo>
                <a:lnTo>
                  <a:pt x="2667127" y="867663"/>
                </a:lnTo>
                <a:lnTo>
                  <a:pt x="2659253" y="859789"/>
                </a:lnTo>
                <a:close/>
              </a:path>
              <a:path w="6177280" h="1778635">
                <a:moveTo>
                  <a:pt x="358266" y="859789"/>
                </a:moveTo>
                <a:lnTo>
                  <a:pt x="338963" y="859789"/>
                </a:lnTo>
                <a:lnTo>
                  <a:pt x="331215" y="867663"/>
                </a:lnTo>
                <a:lnTo>
                  <a:pt x="331215" y="886713"/>
                </a:lnTo>
                <a:lnTo>
                  <a:pt x="338963" y="894461"/>
                </a:lnTo>
                <a:lnTo>
                  <a:pt x="358266" y="894461"/>
                </a:lnTo>
                <a:lnTo>
                  <a:pt x="366013" y="886713"/>
                </a:lnTo>
                <a:lnTo>
                  <a:pt x="366013" y="867663"/>
                </a:lnTo>
                <a:lnTo>
                  <a:pt x="358266" y="859789"/>
                </a:lnTo>
                <a:close/>
              </a:path>
              <a:path w="6177280" h="1778635">
                <a:moveTo>
                  <a:pt x="1067180" y="854075"/>
                </a:moveTo>
                <a:lnTo>
                  <a:pt x="1047876" y="854075"/>
                </a:lnTo>
                <a:lnTo>
                  <a:pt x="1040129" y="861822"/>
                </a:lnTo>
                <a:lnTo>
                  <a:pt x="1040129" y="880999"/>
                </a:lnTo>
                <a:lnTo>
                  <a:pt x="1047876" y="888746"/>
                </a:lnTo>
                <a:lnTo>
                  <a:pt x="1067180" y="888746"/>
                </a:lnTo>
                <a:lnTo>
                  <a:pt x="1074927" y="880999"/>
                </a:lnTo>
                <a:lnTo>
                  <a:pt x="1074927" y="861822"/>
                </a:lnTo>
                <a:lnTo>
                  <a:pt x="1067180" y="854075"/>
                </a:lnTo>
                <a:close/>
              </a:path>
              <a:path w="6177280" h="1778635">
                <a:moveTo>
                  <a:pt x="3594861" y="848233"/>
                </a:moveTo>
                <a:lnTo>
                  <a:pt x="3575557" y="848233"/>
                </a:lnTo>
                <a:lnTo>
                  <a:pt x="3567810" y="856107"/>
                </a:lnTo>
                <a:lnTo>
                  <a:pt x="3567810" y="875157"/>
                </a:lnTo>
                <a:lnTo>
                  <a:pt x="3575557" y="882903"/>
                </a:lnTo>
                <a:lnTo>
                  <a:pt x="3594861" y="882903"/>
                </a:lnTo>
                <a:lnTo>
                  <a:pt x="3602608" y="875157"/>
                </a:lnTo>
                <a:lnTo>
                  <a:pt x="3602608" y="856107"/>
                </a:lnTo>
                <a:lnTo>
                  <a:pt x="3594861" y="848233"/>
                </a:lnTo>
                <a:close/>
              </a:path>
              <a:path w="6177280" h="1778635">
                <a:moveTo>
                  <a:pt x="1694688" y="848233"/>
                </a:moveTo>
                <a:lnTo>
                  <a:pt x="1675510" y="848233"/>
                </a:lnTo>
                <a:lnTo>
                  <a:pt x="1667636" y="856107"/>
                </a:lnTo>
                <a:lnTo>
                  <a:pt x="1667636" y="875157"/>
                </a:lnTo>
                <a:lnTo>
                  <a:pt x="1675510" y="882903"/>
                </a:lnTo>
                <a:lnTo>
                  <a:pt x="1694688" y="882903"/>
                </a:lnTo>
                <a:lnTo>
                  <a:pt x="1702561" y="875157"/>
                </a:lnTo>
                <a:lnTo>
                  <a:pt x="1702561" y="856107"/>
                </a:lnTo>
                <a:lnTo>
                  <a:pt x="1694688" y="848233"/>
                </a:lnTo>
                <a:close/>
              </a:path>
              <a:path w="6177280" h="1778635">
                <a:moveTo>
                  <a:pt x="741806" y="842517"/>
                </a:moveTo>
                <a:lnTo>
                  <a:pt x="722502" y="842517"/>
                </a:lnTo>
                <a:lnTo>
                  <a:pt x="714755" y="850264"/>
                </a:lnTo>
                <a:lnTo>
                  <a:pt x="714755" y="869441"/>
                </a:lnTo>
                <a:lnTo>
                  <a:pt x="722502" y="877188"/>
                </a:lnTo>
                <a:lnTo>
                  <a:pt x="741806" y="877188"/>
                </a:lnTo>
                <a:lnTo>
                  <a:pt x="749553" y="869441"/>
                </a:lnTo>
                <a:lnTo>
                  <a:pt x="749553" y="850264"/>
                </a:lnTo>
                <a:lnTo>
                  <a:pt x="741806" y="842517"/>
                </a:lnTo>
                <a:close/>
              </a:path>
              <a:path w="6177280" h="1778635">
                <a:moveTo>
                  <a:pt x="5913247" y="836676"/>
                </a:moveTo>
                <a:lnTo>
                  <a:pt x="5894070" y="836676"/>
                </a:lnTo>
                <a:lnTo>
                  <a:pt x="5886196" y="844550"/>
                </a:lnTo>
                <a:lnTo>
                  <a:pt x="5886196" y="863600"/>
                </a:lnTo>
                <a:lnTo>
                  <a:pt x="5894070" y="871347"/>
                </a:lnTo>
                <a:lnTo>
                  <a:pt x="5913247" y="871347"/>
                </a:lnTo>
                <a:lnTo>
                  <a:pt x="5921121" y="863600"/>
                </a:lnTo>
                <a:lnTo>
                  <a:pt x="5921121" y="844550"/>
                </a:lnTo>
                <a:lnTo>
                  <a:pt x="5913247" y="836676"/>
                </a:lnTo>
                <a:close/>
              </a:path>
              <a:path w="6177280" h="1778635">
                <a:moveTo>
                  <a:pt x="468629" y="836676"/>
                </a:moveTo>
                <a:lnTo>
                  <a:pt x="449452" y="836676"/>
                </a:lnTo>
                <a:lnTo>
                  <a:pt x="441578" y="844550"/>
                </a:lnTo>
                <a:lnTo>
                  <a:pt x="441578" y="863600"/>
                </a:lnTo>
                <a:lnTo>
                  <a:pt x="449452" y="871347"/>
                </a:lnTo>
                <a:lnTo>
                  <a:pt x="468629" y="871347"/>
                </a:lnTo>
                <a:lnTo>
                  <a:pt x="476503" y="863600"/>
                </a:lnTo>
                <a:lnTo>
                  <a:pt x="476503" y="844550"/>
                </a:lnTo>
                <a:lnTo>
                  <a:pt x="468629" y="836676"/>
                </a:lnTo>
                <a:close/>
              </a:path>
              <a:path w="6177280" h="1778635">
                <a:moveTo>
                  <a:pt x="3461130" y="830961"/>
                </a:moveTo>
                <a:lnTo>
                  <a:pt x="3441954" y="830961"/>
                </a:lnTo>
                <a:lnTo>
                  <a:pt x="3434079" y="838708"/>
                </a:lnTo>
                <a:lnTo>
                  <a:pt x="3434079" y="857885"/>
                </a:lnTo>
                <a:lnTo>
                  <a:pt x="3441954" y="865632"/>
                </a:lnTo>
                <a:lnTo>
                  <a:pt x="3461130" y="865632"/>
                </a:lnTo>
                <a:lnTo>
                  <a:pt x="3469004" y="857885"/>
                </a:lnTo>
                <a:lnTo>
                  <a:pt x="3469004" y="838708"/>
                </a:lnTo>
                <a:lnTo>
                  <a:pt x="3461130" y="830961"/>
                </a:lnTo>
                <a:close/>
              </a:path>
              <a:path w="6177280" h="1778635">
                <a:moveTo>
                  <a:pt x="2891790" y="830961"/>
                </a:moveTo>
                <a:lnTo>
                  <a:pt x="2872485" y="830961"/>
                </a:lnTo>
                <a:lnTo>
                  <a:pt x="2864611" y="838708"/>
                </a:lnTo>
                <a:lnTo>
                  <a:pt x="2864611" y="857885"/>
                </a:lnTo>
                <a:lnTo>
                  <a:pt x="2872485" y="865632"/>
                </a:lnTo>
                <a:lnTo>
                  <a:pt x="2891790" y="865632"/>
                </a:lnTo>
                <a:lnTo>
                  <a:pt x="2899536" y="857885"/>
                </a:lnTo>
                <a:lnTo>
                  <a:pt x="2899536" y="838708"/>
                </a:lnTo>
                <a:lnTo>
                  <a:pt x="2891790" y="830961"/>
                </a:lnTo>
                <a:close/>
              </a:path>
              <a:path w="6177280" h="1778635">
                <a:moveTo>
                  <a:pt x="1956180" y="830961"/>
                </a:moveTo>
                <a:lnTo>
                  <a:pt x="1937003" y="830961"/>
                </a:lnTo>
                <a:lnTo>
                  <a:pt x="1929129" y="838708"/>
                </a:lnTo>
                <a:lnTo>
                  <a:pt x="1929129" y="857885"/>
                </a:lnTo>
                <a:lnTo>
                  <a:pt x="1937003" y="865632"/>
                </a:lnTo>
                <a:lnTo>
                  <a:pt x="1956180" y="865632"/>
                </a:lnTo>
                <a:lnTo>
                  <a:pt x="1964054" y="857885"/>
                </a:lnTo>
                <a:lnTo>
                  <a:pt x="1964054" y="838708"/>
                </a:lnTo>
                <a:lnTo>
                  <a:pt x="1956180" y="830961"/>
                </a:lnTo>
                <a:close/>
              </a:path>
              <a:path w="6177280" h="1778635">
                <a:moveTo>
                  <a:pt x="3740150" y="825119"/>
                </a:moveTo>
                <a:lnTo>
                  <a:pt x="3720846" y="825119"/>
                </a:lnTo>
                <a:lnTo>
                  <a:pt x="3712972" y="832992"/>
                </a:lnTo>
                <a:lnTo>
                  <a:pt x="3712972" y="852042"/>
                </a:lnTo>
                <a:lnTo>
                  <a:pt x="3720846" y="859789"/>
                </a:lnTo>
                <a:lnTo>
                  <a:pt x="3740150" y="859789"/>
                </a:lnTo>
                <a:lnTo>
                  <a:pt x="3747897" y="852042"/>
                </a:lnTo>
                <a:lnTo>
                  <a:pt x="3747897" y="832992"/>
                </a:lnTo>
                <a:lnTo>
                  <a:pt x="3740150" y="825119"/>
                </a:lnTo>
                <a:close/>
              </a:path>
              <a:path w="6177280" h="1778635">
                <a:moveTo>
                  <a:pt x="1351914" y="825119"/>
                </a:moveTo>
                <a:lnTo>
                  <a:pt x="1332610" y="825119"/>
                </a:lnTo>
                <a:lnTo>
                  <a:pt x="1324864" y="832992"/>
                </a:lnTo>
                <a:lnTo>
                  <a:pt x="1324864" y="852042"/>
                </a:lnTo>
                <a:lnTo>
                  <a:pt x="1332610" y="859789"/>
                </a:lnTo>
                <a:lnTo>
                  <a:pt x="1351914" y="859789"/>
                </a:lnTo>
                <a:lnTo>
                  <a:pt x="1359661" y="852042"/>
                </a:lnTo>
                <a:lnTo>
                  <a:pt x="1359661" y="832992"/>
                </a:lnTo>
                <a:lnTo>
                  <a:pt x="1351914" y="825119"/>
                </a:lnTo>
                <a:close/>
              </a:path>
              <a:path w="6177280" h="1778635">
                <a:moveTo>
                  <a:pt x="950976" y="819403"/>
                </a:moveTo>
                <a:lnTo>
                  <a:pt x="931671" y="819403"/>
                </a:lnTo>
                <a:lnTo>
                  <a:pt x="923925" y="827151"/>
                </a:lnTo>
                <a:lnTo>
                  <a:pt x="923925" y="846327"/>
                </a:lnTo>
                <a:lnTo>
                  <a:pt x="931671" y="854075"/>
                </a:lnTo>
                <a:lnTo>
                  <a:pt x="950976" y="854075"/>
                </a:lnTo>
                <a:lnTo>
                  <a:pt x="958722" y="846327"/>
                </a:lnTo>
                <a:lnTo>
                  <a:pt x="958722" y="827151"/>
                </a:lnTo>
                <a:lnTo>
                  <a:pt x="950976" y="819403"/>
                </a:lnTo>
                <a:close/>
              </a:path>
              <a:path w="6177280" h="1778635">
                <a:moveTo>
                  <a:pt x="230377" y="819403"/>
                </a:moveTo>
                <a:lnTo>
                  <a:pt x="211200" y="819403"/>
                </a:lnTo>
                <a:lnTo>
                  <a:pt x="203326" y="827151"/>
                </a:lnTo>
                <a:lnTo>
                  <a:pt x="203326" y="846327"/>
                </a:lnTo>
                <a:lnTo>
                  <a:pt x="211200" y="854075"/>
                </a:lnTo>
                <a:lnTo>
                  <a:pt x="230377" y="854075"/>
                </a:lnTo>
                <a:lnTo>
                  <a:pt x="238251" y="846327"/>
                </a:lnTo>
                <a:lnTo>
                  <a:pt x="238251" y="827151"/>
                </a:lnTo>
                <a:lnTo>
                  <a:pt x="230377" y="819403"/>
                </a:lnTo>
                <a:close/>
              </a:path>
              <a:path w="6177280" h="1778635">
                <a:moveTo>
                  <a:pt x="3100958" y="813562"/>
                </a:moveTo>
                <a:lnTo>
                  <a:pt x="3081654" y="813562"/>
                </a:lnTo>
                <a:lnTo>
                  <a:pt x="3073907" y="821436"/>
                </a:lnTo>
                <a:lnTo>
                  <a:pt x="3073907" y="840486"/>
                </a:lnTo>
                <a:lnTo>
                  <a:pt x="3081654" y="848233"/>
                </a:lnTo>
                <a:lnTo>
                  <a:pt x="3100958" y="848233"/>
                </a:lnTo>
                <a:lnTo>
                  <a:pt x="3108705" y="840486"/>
                </a:lnTo>
                <a:lnTo>
                  <a:pt x="3108705" y="821436"/>
                </a:lnTo>
                <a:lnTo>
                  <a:pt x="3100958" y="813562"/>
                </a:lnTo>
                <a:close/>
              </a:path>
              <a:path w="6177280" h="1778635">
                <a:moveTo>
                  <a:pt x="6023736" y="807847"/>
                </a:moveTo>
                <a:lnTo>
                  <a:pt x="6004433" y="807847"/>
                </a:lnTo>
                <a:lnTo>
                  <a:pt x="5996685" y="815594"/>
                </a:lnTo>
                <a:lnTo>
                  <a:pt x="5996685" y="834771"/>
                </a:lnTo>
                <a:lnTo>
                  <a:pt x="6004433" y="842517"/>
                </a:lnTo>
                <a:lnTo>
                  <a:pt x="6023736" y="842517"/>
                </a:lnTo>
                <a:lnTo>
                  <a:pt x="6031483" y="834771"/>
                </a:lnTo>
                <a:lnTo>
                  <a:pt x="6031483" y="815594"/>
                </a:lnTo>
                <a:lnTo>
                  <a:pt x="6023736" y="807847"/>
                </a:lnTo>
                <a:close/>
              </a:path>
              <a:path w="6177280" h="1778635">
                <a:moveTo>
                  <a:pt x="5791327" y="802004"/>
                </a:moveTo>
                <a:lnTo>
                  <a:pt x="5772023" y="802004"/>
                </a:lnTo>
                <a:lnTo>
                  <a:pt x="5764149" y="809878"/>
                </a:lnTo>
                <a:lnTo>
                  <a:pt x="5764149" y="828928"/>
                </a:lnTo>
                <a:lnTo>
                  <a:pt x="5772023" y="836676"/>
                </a:lnTo>
                <a:lnTo>
                  <a:pt x="5791327" y="836676"/>
                </a:lnTo>
                <a:lnTo>
                  <a:pt x="5799074" y="828928"/>
                </a:lnTo>
                <a:lnTo>
                  <a:pt x="5799074" y="809878"/>
                </a:lnTo>
                <a:lnTo>
                  <a:pt x="5791327" y="802004"/>
                </a:lnTo>
                <a:close/>
              </a:path>
              <a:path w="6177280" h="1778635">
                <a:moveTo>
                  <a:pt x="2136393" y="802004"/>
                </a:moveTo>
                <a:lnTo>
                  <a:pt x="2117090" y="802004"/>
                </a:lnTo>
                <a:lnTo>
                  <a:pt x="2109342" y="809878"/>
                </a:lnTo>
                <a:lnTo>
                  <a:pt x="2109342" y="828928"/>
                </a:lnTo>
                <a:lnTo>
                  <a:pt x="2117090" y="836676"/>
                </a:lnTo>
                <a:lnTo>
                  <a:pt x="2136393" y="836676"/>
                </a:lnTo>
                <a:lnTo>
                  <a:pt x="2144141" y="828928"/>
                </a:lnTo>
                <a:lnTo>
                  <a:pt x="2144141" y="809878"/>
                </a:lnTo>
                <a:lnTo>
                  <a:pt x="2136393" y="802004"/>
                </a:lnTo>
                <a:close/>
              </a:path>
              <a:path w="6177280" h="1778635">
                <a:moveTo>
                  <a:pt x="1578482" y="802004"/>
                </a:moveTo>
                <a:lnTo>
                  <a:pt x="1559305" y="802004"/>
                </a:lnTo>
                <a:lnTo>
                  <a:pt x="1551431" y="809878"/>
                </a:lnTo>
                <a:lnTo>
                  <a:pt x="1551431" y="828928"/>
                </a:lnTo>
                <a:lnTo>
                  <a:pt x="1559305" y="836676"/>
                </a:lnTo>
                <a:lnTo>
                  <a:pt x="1578482" y="836676"/>
                </a:lnTo>
                <a:lnTo>
                  <a:pt x="1586356" y="828928"/>
                </a:lnTo>
                <a:lnTo>
                  <a:pt x="1586356" y="809878"/>
                </a:lnTo>
                <a:lnTo>
                  <a:pt x="1578482" y="802004"/>
                </a:lnTo>
                <a:close/>
              </a:path>
              <a:path w="6177280" h="1778635">
                <a:moveTo>
                  <a:pt x="1171828" y="802004"/>
                </a:moveTo>
                <a:lnTo>
                  <a:pt x="1152525" y="802004"/>
                </a:lnTo>
                <a:lnTo>
                  <a:pt x="1144651" y="809878"/>
                </a:lnTo>
                <a:lnTo>
                  <a:pt x="1144651" y="828928"/>
                </a:lnTo>
                <a:lnTo>
                  <a:pt x="1152525" y="836676"/>
                </a:lnTo>
                <a:lnTo>
                  <a:pt x="1171828" y="836676"/>
                </a:lnTo>
                <a:lnTo>
                  <a:pt x="1179576" y="828928"/>
                </a:lnTo>
                <a:lnTo>
                  <a:pt x="1179576" y="809878"/>
                </a:lnTo>
                <a:lnTo>
                  <a:pt x="1171828" y="802004"/>
                </a:lnTo>
                <a:close/>
              </a:path>
              <a:path w="6177280" h="1778635">
                <a:moveTo>
                  <a:pt x="2397759" y="796289"/>
                </a:moveTo>
                <a:lnTo>
                  <a:pt x="2378582" y="796289"/>
                </a:lnTo>
                <a:lnTo>
                  <a:pt x="2370708" y="804037"/>
                </a:lnTo>
                <a:lnTo>
                  <a:pt x="2370708" y="823213"/>
                </a:lnTo>
                <a:lnTo>
                  <a:pt x="2378582" y="830961"/>
                </a:lnTo>
                <a:lnTo>
                  <a:pt x="2397759" y="830961"/>
                </a:lnTo>
                <a:lnTo>
                  <a:pt x="2405633" y="823213"/>
                </a:lnTo>
                <a:lnTo>
                  <a:pt x="2405633" y="804037"/>
                </a:lnTo>
                <a:lnTo>
                  <a:pt x="2397759" y="796289"/>
                </a:lnTo>
                <a:close/>
              </a:path>
              <a:path w="6177280" h="1778635">
                <a:moveTo>
                  <a:pt x="3344926" y="790575"/>
                </a:moveTo>
                <a:lnTo>
                  <a:pt x="3325749" y="790575"/>
                </a:lnTo>
                <a:lnTo>
                  <a:pt x="3317875" y="798322"/>
                </a:lnTo>
                <a:lnTo>
                  <a:pt x="3317875" y="817372"/>
                </a:lnTo>
                <a:lnTo>
                  <a:pt x="3325749" y="825119"/>
                </a:lnTo>
                <a:lnTo>
                  <a:pt x="3344926" y="825119"/>
                </a:lnTo>
                <a:lnTo>
                  <a:pt x="3352800" y="817372"/>
                </a:lnTo>
                <a:lnTo>
                  <a:pt x="3352800" y="798322"/>
                </a:lnTo>
                <a:lnTo>
                  <a:pt x="3344926" y="790575"/>
                </a:lnTo>
                <a:close/>
              </a:path>
              <a:path w="6177280" h="1778635">
                <a:moveTo>
                  <a:pt x="1822577" y="790575"/>
                </a:moveTo>
                <a:lnTo>
                  <a:pt x="1803272" y="790575"/>
                </a:lnTo>
                <a:lnTo>
                  <a:pt x="1795526" y="798322"/>
                </a:lnTo>
                <a:lnTo>
                  <a:pt x="1795526" y="817372"/>
                </a:lnTo>
                <a:lnTo>
                  <a:pt x="1803272" y="825119"/>
                </a:lnTo>
                <a:lnTo>
                  <a:pt x="1822577" y="825119"/>
                </a:lnTo>
                <a:lnTo>
                  <a:pt x="1830323" y="817372"/>
                </a:lnTo>
                <a:lnTo>
                  <a:pt x="1830323" y="798322"/>
                </a:lnTo>
                <a:lnTo>
                  <a:pt x="1822577" y="790575"/>
                </a:lnTo>
                <a:close/>
              </a:path>
              <a:path w="6177280" h="1778635">
                <a:moveTo>
                  <a:pt x="2740659" y="784733"/>
                </a:moveTo>
                <a:lnTo>
                  <a:pt x="2721355" y="784733"/>
                </a:lnTo>
                <a:lnTo>
                  <a:pt x="2713608" y="792479"/>
                </a:lnTo>
                <a:lnTo>
                  <a:pt x="2713608" y="811657"/>
                </a:lnTo>
                <a:lnTo>
                  <a:pt x="2721355" y="819403"/>
                </a:lnTo>
                <a:lnTo>
                  <a:pt x="2740659" y="819403"/>
                </a:lnTo>
                <a:lnTo>
                  <a:pt x="2748406" y="811657"/>
                </a:lnTo>
                <a:lnTo>
                  <a:pt x="2748406" y="792479"/>
                </a:lnTo>
                <a:lnTo>
                  <a:pt x="2740659" y="784733"/>
                </a:lnTo>
                <a:close/>
              </a:path>
              <a:path w="6177280" h="1778635">
                <a:moveTo>
                  <a:pt x="2519806" y="784733"/>
                </a:moveTo>
                <a:lnTo>
                  <a:pt x="2500629" y="784733"/>
                </a:lnTo>
                <a:lnTo>
                  <a:pt x="2492755" y="792479"/>
                </a:lnTo>
                <a:lnTo>
                  <a:pt x="2492755" y="811657"/>
                </a:lnTo>
                <a:lnTo>
                  <a:pt x="2500629" y="819403"/>
                </a:lnTo>
                <a:lnTo>
                  <a:pt x="2519806" y="819403"/>
                </a:lnTo>
                <a:lnTo>
                  <a:pt x="2527680" y="811657"/>
                </a:lnTo>
                <a:lnTo>
                  <a:pt x="2527680" y="792479"/>
                </a:lnTo>
                <a:lnTo>
                  <a:pt x="2519806" y="784733"/>
                </a:lnTo>
                <a:close/>
              </a:path>
              <a:path w="6177280" h="1778635">
                <a:moveTo>
                  <a:pt x="2240915" y="784733"/>
                </a:moveTo>
                <a:lnTo>
                  <a:pt x="2221738" y="784733"/>
                </a:lnTo>
                <a:lnTo>
                  <a:pt x="2213864" y="792479"/>
                </a:lnTo>
                <a:lnTo>
                  <a:pt x="2213864" y="811657"/>
                </a:lnTo>
                <a:lnTo>
                  <a:pt x="2221738" y="819403"/>
                </a:lnTo>
                <a:lnTo>
                  <a:pt x="2240915" y="819403"/>
                </a:lnTo>
                <a:lnTo>
                  <a:pt x="2248789" y="811657"/>
                </a:lnTo>
                <a:lnTo>
                  <a:pt x="2248789" y="792479"/>
                </a:lnTo>
                <a:lnTo>
                  <a:pt x="2240915" y="784733"/>
                </a:lnTo>
                <a:close/>
              </a:path>
              <a:path w="6177280" h="1778635">
                <a:moveTo>
                  <a:pt x="596518" y="784733"/>
                </a:moveTo>
                <a:lnTo>
                  <a:pt x="577214" y="784733"/>
                </a:lnTo>
                <a:lnTo>
                  <a:pt x="569467" y="792479"/>
                </a:lnTo>
                <a:lnTo>
                  <a:pt x="569467" y="811657"/>
                </a:lnTo>
                <a:lnTo>
                  <a:pt x="577214" y="819403"/>
                </a:lnTo>
                <a:lnTo>
                  <a:pt x="596518" y="819403"/>
                </a:lnTo>
                <a:lnTo>
                  <a:pt x="604265" y="811657"/>
                </a:lnTo>
                <a:lnTo>
                  <a:pt x="604265" y="792479"/>
                </a:lnTo>
                <a:lnTo>
                  <a:pt x="596518" y="784733"/>
                </a:lnTo>
                <a:close/>
              </a:path>
              <a:path w="6177280" h="1778635">
                <a:moveTo>
                  <a:pt x="3193923" y="761619"/>
                </a:moveTo>
                <a:lnTo>
                  <a:pt x="3174619" y="761619"/>
                </a:lnTo>
                <a:lnTo>
                  <a:pt x="3166872" y="769365"/>
                </a:lnTo>
                <a:lnTo>
                  <a:pt x="3166872" y="788542"/>
                </a:lnTo>
                <a:lnTo>
                  <a:pt x="3174619" y="796289"/>
                </a:lnTo>
                <a:lnTo>
                  <a:pt x="3193923" y="796289"/>
                </a:lnTo>
                <a:lnTo>
                  <a:pt x="3201670" y="788542"/>
                </a:lnTo>
                <a:lnTo>
                  <a:pt x="3201670" y="769365"/>
                </a:lnTo>
                <a:lnTo>
                  <a:pt x="3193923" y="761619"/>
                </a:lnTo>
                <a:close/>
              </a:path>
              <a:path w="6177280" h="1778635">
                <a:moveTo>
                  <a:pt x="840613" y="761619"/>
                </a:moveTo>
                <a:lnTo>
                  <a:pt x="821308" y="761619"/>
                </a:lnTo>
                <a:lnTo>
                  <a:pt x="813434" y="769365"/>
                </a:lnTo>
                <a:lnTo>
                  <a:pt x="813434" y="788542"/>
                </a:lnTo>
                <a:lnTo>
                  <a:pt x="821308" y="796289"/>
                </a:lnTo>
                <a:lnTo>
                  <a:pt x="840613" y="796289"/>
                </a:lnTo>
                <a:lnTo>
                  <a:pt x="848359" y="788542"/>
                </a:lnTo>
                <a:lnTo>
                  <a:pt x="848359" y="769365"/>
                </a:lnTo>
                <a:lnTo>
                  <a:pt x="840613" y="761619"/>
                </a:lnTo>
                <a:close/>
              </a:path>
              <a:path w="6177280" h="1778635">
                <a:moveTo>
                  <a:pt x="1264792" y="755903"/>
                </a:moveTo>
                <a:lnTo>
                  <a:pt x="1245489" y="755903"/>
                </a:lnTo>
                <a:lnTo>
                  <a:pt x="1237614" y="763651"/>
                </a:lnTo>
                <a:lnTo>
                  <a:pt x="1237614" y="782701"/>
                </a:lnTo>
                <a:lnTo>
                  <a:pt x="1245489" y="790575"/>
                </a:lnTo>
                <a:lnTo>
                  <a:pt x="1264792" y="790575"/>
                </a:lnTo>
                <a:lnTo>
                  <a:pt x="1272539" y="782701"/>
                </a:lnTo>
                <a:lnTo>
                  <a:pt x="1272539" y="763651"/>
                </a:lnTo>
                <a:lnTo>
                  <a:pt x="1264792" y="755903"/>
                </a:lnTo>
                <a:close/>
              </a:path>
              <a:path w="6177280" h="1778635">
                <a:moveTo>
                  <a:pt x="323341" y="755903"/>
                </a:moveTo>
                <a:lnTo>
                  <a:pt x="304164" y="755903"/>
                </a:lnTo>
                <a:lnTo>
                  <a:pt x="296290" y="763651"/>
                </a:lnTo>
                <a:lnTo>
                  <a:pt x="296290" y="782701"/>
                </a:lnTo>
                <a:lnTo>
                  <a:pt x="304164" y="790575"/>
                </a:lnTo>
                <a:lnTo>
                  <a:pt x="323341" y="790575"/>
                </a:lnTo>
                <a:lnTo>
                  <a:pt x="331215" y="782701"/>
                </a:lnTo>
                <a:lnTo>
                  <a:pt x="331215" y="763651"/>
                </a:lnTo>
                <a:lnTo>
                  <a:pt x="323341" y="755903"/>
                </a:lnTo>
                <a:close/>
              </a:path>
              <a:path w="6177280" h="1778635">
                <a:moveTo>
                  <a:pt x="3641344" y="750062"/>
                </a:moveTo>
                <a:lnTo>
                  <a:pt x="3622039" y="750062"/>
                </a:lnTo>
                <a:lnTo>
                  <a:pt x="3614292" y="757809"/>
                </a:lnTo>
                <a:lnTo>
                  <a:pt x="3614292" y="776986"/>
                </a:lnTo>
                <a:lnTo>
                  <a:pt x="3622039" y="784733"/>
                </a:lnTo>
                <a:lnTo>
                  <a:pt x="3641344" y="784733"/>
                </a:lnTo>
                <a:lnTo>
                  <a:pt x="3649090" y="776986"/>
                </a:lnTo>
                <a:lnTo>
                  <a:pt x="3649090" y="757809"/>
                </a:lnTo>
                <a:lnTo>
                  <a:pt x="3641344" y="750062"/>
                </a:lnTo>
                <a:close/>
              </a:path>
              <a:path w="6177280" h="1778635">
                <a:moveTo>
                  <a:pt x="1456435" y="750062"/>
                </a:moveTo>
                <a:lnTo>
                  <a:pt x="1437258" y="750062"/>
                </a:lnTo>
                <a:lnTo>
                  <a:pt x="1429384" y="757809"/>
                </a:lnTo>
                <a:lnTo>
                  <a:pt x="1429384" y="776986"/>
                </a:lnTo>
                <a:lnTo>
                  <a:pt x="1437258" y="784733"/>
                </a:lnTo>
                <a:lnTo>
                  <a:pt x="1456435" y="784733"/>
                </a:lnTo>
                <a:lnTo>
                  <a:pt x="1464309" y="776986"/>
                </a:lnTo>
                <a:lnTo>
                  <a:pt x="1464309" y="757809"/>
                </a:lnTo>
                <a:lnTo>
                  <a:pt x="1456435" y="750062"/>
                </a:lnTo>
                <a:close/>
              </a:path>
              <a:path w="6177280" h="1778635">
                <a:moveTo>
                  <a:pt x="3513454" y="738504"/>
                </a:moveTo>
                <a:lnTo>
                  <a:pt x="3494278" y="738504"/>
                </a:lnTo>
                <a:lnTo>
                  <a:pt x="3486404" y="746251"/>
                </a:lnTo>
                <a:lnTo>
                  <a:pt x="3486404" y="765428"/>
                </a:lnTo>
                <a:lnTo>
                  <a:pt x="3494278" y="773176"/>
                </a:lnTo>
                <a:lnTo>
                  <a:pt x="3513454" y="773176"/>
                </a:lnTo>
                <a:lnTo>
                  <a:pt x="3521329" y="765428"/>
                </a:lnTo>
                <a:lnTo>
                  <a:pt x="3521329" y="746251"/>
                </a:lnTo>
                <a:lnTo>
                  <a:pt x="3513454" y="738504"/>
                </a:lnTo>
                <a:close/>
              </a:path>
              <a:path w="6177280" h="1778635">
                <a:moveTo>
                  <a:pt x="3019552" y="738504"/>
                </a:moveTo>
                <a:lnTo>
                  <a:pt x="3000375" y="738504"/>
                </a:lnTo>
                <a:lnTo>
                  <a:pt x="2992501" y="746251"/>
                </a:lnTo>
                <a:lnTo>
                  <a:pt x="2992501" y="765428"/>
                </a:lnTo>
                <a:lnTo>
                  <a:pt x="3000375" y="773176"/>
                </a:lnTo>
                <a:lnTo>
                  <a:pt x="3019552" y="773176"/>
                </a:lnTo>
                <a:lnTo>
                  <a:pt x="3027426" y="765428"/>
                </a:lnTo>
                <a:lnTo>
                  <a:pt x="3027426" y="746251"/>
                </a:lnTo>
                <a:lnTo>
                  <a:pt x="3019552" y="738504"/>
                </a:lnTo>
                <a:close/>
              </a:path>
              <a:path w="6177280" h="1778635">
                <a:moveTo>
                  <a:pt x="701039" y="738504"/>
                </a:moveTo>
                <a:lnTo>
                  <a:pt x="681863" y="738504"/>
                </a:lnTo>
                <a:lnTo>
                  <a:pt x="673988" y="746251"/>
                </a:lnTo>
                <a:lnTo>
                  <a:pt x="673988" y="765428"/>
                </a:lnTo>
                <a:lnTo>
                  <a:pt x="681863" y="773176"/>
                </a:lnTo>
                <a:lnTo>
                  <a:pt x="701039" y="773176"/>
                </a:lnTo>
                <a:lnTo>
                  <a:pt x="708913" y="765428"/>
                </a:lnTo>
                <a:lnTo>
                  <a:pt x="708913" y="746251"/>
                </a:lnTo>
                <a:lnTo>
                  <a:pt x="701039" y="738504"/>
                </a:lnTo>
                <a:close/>
              </a:path>
              <a:path w="6177280" h="1778635">
                <a:moveTo>
                  <a:pt x="2897504" y="732789"/>
                </a:moveTo>
                <a:lnTo>
                  <a:pt x="2878328" y="732789"/>
                </a:lnTo>
                <a:lnTo>
                  <a:pt x="2870454" y="740537"/>
                </a:lnTo>
                <a:lnTo>
                  <a:pt x="2870454" y="759587"/>
                </a:lnTo>
                <a:lnTo>
                  <a:pt x="2878328" y="767461"/>
                </a:lnTo>
                <a:lnTo>
                  <a:pt x="2897504" y="767461"/>
                </a:lnTo>
                <a:lnTo>
                  <a:pt x="2905379" y="759587"/>
                </a:lnTo>
                <a:lnTo>
                  <a:pt x="2905379" y="740537"/>
                </a:lnTo>
                <a:lnTo>
                  <a:pt x="2897504" y="732789"/>
                </a:lnTo>
                <a:close/>
              </a:path>
              <a:path w="6177280" h="1778635">
                <a:moveTo>
                  <a:pt x="1688972" y="732789"/>
                </a:moveTo>
                <a:lnTo>
                  <a:pt x="1669668" y="732789"/>
                </a:lnTo>
                <a:lnTo>
                  <a:pt x="1661921" y="740537"/>
                </a:lnTo>
                <a:lnTo>
                  <a:pt x="1661921" y="759587"/>
                </a:lnTo>
                <a:lnTo>
                  <a:pt x="1669668" y="767461"/>
                </a:lnTo>
                <a:lnTo>
                  <a:pt x="1688972" y="767461"/>
                </a:lnTo>
                <a:lnTo>
                  <a:pt x="1696719" y="759587"/>
                </a:lnTo>
                <a:lnTo>
                  <a:pt x="1696719" y="740537"/>
                </a:lnTo>
                <a:lnTo>
                  <a:pt x="1688972" y="732789"/>
                </a:lnTo>
                <a:close/>
              </a:path>
              <a:path w="6177280" h="1778635">
                <a:moveTo>
                  <a:pt x="5680836" y="726948"/>
                </a:moveTo>
                <a:lnTo>
                  <a:pt x="5661659" y="726948"/>
                </a:lnTo>
                <a:lnTo>
                  <a:pt x="5653785" y="734695"/>
                </a:lnTo>
                <a:lnTo>
                  <a:pt x="5653785" y="753872"/>
                </a:lnTo>
                <a:lnTo>
                  <a:pt x="5661659" y="761619"/>
                </a:lnTo>
                <a:lnTo>
                  <a:pt x="5680836" y="761619"/>
                </a:lnTo>
                <a:lnTo>
                  <a:pt x="5688710" y="753872"/>
                </a:lnTo>
                <a:lnTo>
                  <a:pt x="5688710" y="734695"/>
                </a:lnTo>
                <a:lnTo>
                  <a:pt x="5680836" y="726948"/>
                </a:lnTo>
                <a:close/>
              </a:path>
              <a:path w="6177280" h="1778635">
                <a:moveTo>
                  <a:pt x="2607055" y="726948"/>
                </a:moveTo>
                <a:lnTo>
                  <a:pt x="2587752" y="726948"/>
                </a:lnTo>
                <a:lnTo>
                  <a:pt x="2580004" y="734695"/>
                </a:lnTo>
                <a:lnTo>
                  <a:pt x="2580004" y="753872"/>
                </a:lnTo>
                <a:lnTo>
                  <a:pt x="2587752" y="761619"/>
                </a:lnTo>
                <a:lnTo>
                  <a:pt x="2607055" y="761619"/>
                </a:lnTo>
                <a:lnTo>
                  <a:pt x="2614803" y="753872"/>
                </a:lnTo>
                <a:lnTo>
                  <a:pt x="2614803" y="734695"/>
                </a:lnTo>
                <a:lnTo>
                  <a:pt x="2607055" y="726948"/>
                </a:lnTo>
                <a:close/>
              </a:path>
              <a:path w="6177280" h="1778635">
                <a:moveTo>
                  <a:pt x="1043939" y="726948"/>
                </a:moveTo>
                <a:lnTo>
                  <a:pt x="1024635" y="726948"/>
                </a:lnTo>
                <a:lnTo>
                  <a:pt x="1016888" y="734695"/>
                </a:lnTo>
                <a:lnTo>
                  <a:pt x="1016888" y="753872"/>
                </a:lnTo>
                <a:lnTo>
                  <a:pt x="1024635" y="761619"/>
                </a:lnTo>
                <a:lnTo>
                  <a:pt x="1043939" y="761619"/>
                </a:lnTo>
                <a:lnTo>
                  <a:pt x="1051686" y="753872"/>
                </a:lnTo>
                <a:lnTo>
                  <a:pt x="1051686" y="734695"/>
                </a:lnTo>
                <a:lnTo>
                  <a:pt x="1043939" y="726948"/>
                </a:lnTo>
                <a:close/>
              </a:path>
              <a:path w="6177280" h="1778635">
                <a:moveTo>
                  <a:pt x="3815587" y="721233"/>
                </a:moveTo>
                <a:lnTo>
                  <a:pt x="3796410" y="721233"/>
                </a:lnTo>
                <a:lnTo>
                  <a:pt x="3788536" y="728979"/>
                </a:lnTo>
                <a:lnTo>
                  <a:pt x="3788536" y="748029"/>
                </a:lnTo>
                <a:lnTo>
                  <a:pt x="3796410" y="755903"/>
                </a:lnTo>
                <a:lnTo>
                  <a:pt x="3815587" y="755903"/>
                </a:lnTo>
                <a:lnTo>
                  <a:pt x="3823461" y="748029"/>
                </a:lnTo>
                <a:lnTo>
                  <a:pt x="3823461" y="728979"/>
                </a:lnTo>
                <a:lnTo>
                  <a:pt x="3815587" y="721233"/>
                </a:lnTo>
                <a:close/>
              </a:path>
              <a:path w="6177280" h="1778635">
                <a:moveTo>
                  <a:pt x="2054986" y="721233"/>
                </a:moveTo>
                <a:lnTo>
                  <a:pt x="2035682" y="721233"/>
                </a:lnTo>
                <a:lnTo>
                  <a:pt x="2027935" y="728979"/>
                </a:lnTo>
                <a:lnTo>
                  <a:pt x="2027935" y="748029"/>
                </a:lnTo>
                <a:lnTo>
                  <a:pt x="2035682" y="755903"/>
                </a:lnTo>
                <a:lnTo>
                  <a:pt x="2054986" y="755903"/>
                </a:lnTo>
                <a:lnTo>
                  <a:pt x="2062733" y="748029"/>
                </a:lnTo>
                <a:lnTo>
                  <a:pt x="2062733" y="728979"/>
                </a:lnTo>
                <a:lnTo>
                  <a:pt x="2054986" y="721233"/>
                </a:lnTo>
                <a:close/>
              </a:path>
              <a:path w="6177280" h="1778635">
                <a:moveTo>
                  <a:pt x="1950339" y="721233"/>
                </a:moveTo>
                <a:lnTo>
                  <a:pt x="1931161" y="721233"/>
                </a:lnTo>
                <a:lnTo>
                  <a:pt x="1923288" y="728979"/>
                </a:lnTo>
                <a:lnTo>
                  <a:pt x="1923288" y="748029"/>
                </a:lnTo>
                <a:lnTo>
                  <a:pt x="1931161" y="755903"/>
                </a:lnTo>
                <a:lnTo>
                  <a:pt x="1950339" y="755903"/>
                </a:lnTo>
                <a:lnTo>
                  <a:pt x="1958213" y="748029"/>
                </a:lnTo>
                <a:lnTo>
                  <a:pt x="1958213" y="728979"/>
                </a:lnTo>
                <a:lnTo>
                  <a:pt x="1950339" y="721233"/>
                </a:lnTo>
                <a:close/>
              </a:path>
              <a:path w="6177280" h="1778635">
                <a:moveTo>
                  <a:pt x="5924931" y="709676"/>
                </a:moveTo>
                <a:lnTo>
                  <a:pt x="5905627" y="709676"/>
                </a:lnTo>
                <a:lnTo>
                  <a:pt x="5897880" y="717423"/>
                </a:lnTo>
                <a:lnTo>
                  <a:pt x="5897880" y="736473"/>
                </a:lnTo>
                <a:lnTo>
                  <a:pt x="5905627" y="744347"/>
                </a:lnTo>
                <a:lnTo>
                  <a:pt x="5924931" y="744347"/>
                </a:lnTo>
                <a:lnTo>
                  <a:pt x="5932678" y="736473"/>
                </a:lnTo>
                <a:lnTo>
                  <a:pt x="5932678" y="717423"/>
                </a:lnTo>
                <a:lnTo>
                  <a:pt x="5924931" y="709676"/>
                </a:lnTo>
                <a:close/>
              </a:path>
              <a:path w="6177280" h="1778635">
                <a:moveTo>
                  <a:pt x="2328036" y="709676"/>
                </a:moveTo>
                <a:lnTo>
                  <a:pt x="2308859" y="709676"/>
                </a:lnTo>
                <a:lnTo>
                  <a:pt x="2300985" y="717423"/>
                </a:lnTo>
                <a:lnTo>
                  <a:pt x="2300985" y="736473"/>
                </a:lnTo>
                <a:lnTo>
                  <a:pt x="2308859" y="744347"/>
                </a:lnTo>
                <a:lnTo>
                  <a:pt x="2328036" y="744347"/>
                </a:lnTo>
                <a:lnTo>
                  <a:pt x="2335910" y="736473"/>
                </a:lnTo>
                <a:lnTo>
                  <a:pt x="2335910" y="717423"/>
                </a:lnTo>
                <a:lnTo>
                  <a:pt x="2328036" y="709676"/>
                </a:lnTo>
                <a:close/>
              </a:path>
              <a:path w="6177280" h="1778635">
                <a:moveTo>
                  <a:pt x="515111" y="703834"/>
                </a:moveTo>
                <a:lnTo>
                  <a:pt x="495934" y="703834"/>
                </a:lnTo>
                <a:lnTo>
                  <a:pt x="488060" y="711580"/>
                </a:lnTo>
                <a:lnTo>
                  <a:pt x="488060" y="730758"/>
                </a:lnTo>
                <a:lnTo>
                  <a:pt x="495934" y="738504"/>
                </a:lnTo>
                <a:lnTo>
                  <a:pt x="515111" y="738504"/>
                </a:lnTo>
                <a:lnTo>
                  <a:pt x="522985" y="730758"/>
                </a:lnTo>
                <a:lnTo>
                  <a:pt x="522985" y="711580"/>
                </a:lnTo>
                <a:lnTo>
                  <a:pt x="515111" y="703834"/>
                </a:lnTo>
                <a:close/>
              </a:path>
              <a:path w="6177280" h="1778635">
                <a:moveTo>
                  <a:pt x="410590" y="703834"/>
                </a:moveTo>
                <a:lnTo>
                  <a:pt x="391286" y="703834"/>
                </a:lnTo>
                <a:lnTo>
                  <a:pt x="383539" y="711580"/>
                </a:lnTo>
                <a:lnTo>
                  <a:pt x="383539" y="730758"/>
                </a:lnTo>
                <a:lnTo>
                  <a:pt x="391286" y="738504"/>
                </a:lnTo>
                <a:lnTo>
                  <a:pt x="410590" y="738504"/>
                </a:lnTo>
                <a:lnTo>
                  <a:pt x="418338" y="730758"/>
                </a:lnTo>
                <a:lnTo>
                  <a:pt x="418338" y="711580"/>
                </a:lnTo>
                <a:lnTo>
                  <a:pt x="410590" y="703834"/>
                </a:lnTo>
                <a:close/>
              </a:path>
              <a:path w="6177280" h="1778635">
                <a:moveTo>
                  <a:pt x="6041135" y="698119"/>
                </a:moveTo>
                <a:lnTo>
                  <a:pt x="6021832" y="698119"/>
                </a:lnTo>
                <a:lnTo>
                  <a:pt x="6014084" y="705865"/>
                </a:lnTo>
                <a:lnTo>
                  <a:pt x="6014084" y="724915"/>
                </a:lnTo>
                <a:lnTo>
                  <a:pt x="6021832" y="732789"/>
                </a:lnTo>
                <a:lnTo>
                  <a:pt x="6041135" y="732789"/>
                </a:lnTo>
                <a:lnTo>
                  <a:pt x="6048883" y="724915"/>
                </a:lnTo>
                <a:lnTo>
                  <a:pt x="6048883" y="705865"/>
                </a:lnTo>
                <a:lnTo>
                  <a:pt x="6041135" y="698119"/>
                </a:lnTo>
                <a:close/>
              </a:path>
              <a:path w="6177280" h="1778635">
                <a:moveTo>
                  <a:pt x="939291" y="698119"/>
                </a:moveTo>
                <a:lnTo>
                  <a:pt x="920114" y="698119"/>
                </a:lnTo>
                <a:lnTo>
                  <a:pt x="912240" y="705865"/>
                </a:lnTo>
                <a:lnTo>
                  <a:pt x="912240" y="724915"/>
                </a:lnTo>
                <a:lnTo>
                  <a:pt x="920114" y="732789"/>
                </a:lnTo>
                <a:lnTo>
                  <a:pt x="939291" y="732789"/>
                </a:lnTo>
                <a:lnTo>
                  <a:pt x="947165" y="724915"/>
                </a:lnTo>
                <a:lnTo>
                  <a:pt x="947165" y="705865"/>
                </a:lnTo>
                <a:lnTo>
                  <a:pt x="939291" y="698119"/>
                </a:lnTo>
                <a:close/>
              </a:path>
              <a:path w="6177280" h="1778635">
                <a:moveTo>
                  <a:pt x="3298444" y="692276"/>
                </a:moveTo>
                <a:lnTo>
                  <a:pt x="3279266" y="692276"/>
                </a:lnTo>
                <a:lnTo>
                  <a:pt x="3271392" y="700024"/>
                </a:lnTo>
                <a:lnTo>
                  <a:pt x="3271392" y="719201"/>
                </a:lnTo>
                <a:lnTo>
                  <a:pt x="3279266" y="726948"/>
                </a:lnTo>
                <a:lnTo>
                  <a:pt x="3298444" y="726948"/>
                </a:lnTo>
                <a:lnTo>
                  <a:pt x="3306317" y="719201"/>
                </a:lnTo>
                <a:lnTo>
                  <a:pt x="3306317" y="700024"/>
                </a:lnTo>
                <a:lnTo>
                  <a:pt x="3298444" y="692276"/>
                </a:lnTo>
                <a:close/>
              </a:path>
              <a:path w="6177280" h="1778635">
                <a:moveTo>
                  <a:pt x="5814567" y="686562"/>
                </a:moveTo>
                <a:lnTo>
                  <a:pt x="5795263" y="686562"/>
                </a:lnTo>
                <a:lnTo>
                  <a:pt x="5787516" y="694309"/>
                </a:lnTo>
                <a:lnTo>
                  <a:pt x="5787516" y="713359"/>
                </a:lnTo>
                <a:lnTo>
                  <a:pt x="5795263" y="721233"/>
                </a:lnTo>
                <a:lnTo>
                  <a:pt x="5814567" y="721233"/>
                </a:lnTo>
                <a:lnTo>
                  <a:pt x="5822314" y="713359"/>
                </a:lnTo>
                <a:lnTo>
                  <a:pt x="5822314" y="694309"/>
                </a:lnTo>
                <a:lnTo>
                  <a:pt x="5814567" y="686562"/>
                </a:lnTo>
                <a:close/>
              </a:path>
              <a:path w="6177280" h="1778635">
                <a:moveTo>
                  <a:pt x="1566926" y="686562"/>
                </a:moveTo>
                <a:lnTo>
                  <a:pt x="1547621" y="686562"/>
                </a:lnTo>
                <a:lnTo>
                  <a:pt x="1539875" y="694309"/>
                </a:lnTo>
                <a:lnTo>
                  <a:pt x="1539875" y="713359"/>
                </a:lnTo>
                <a:lnTo>
                  <a:pt x="1547621" y="721233"/>
                </a:lnTo>
                <a:lnTo>
                  <a:pt x="1566926" y="721233"/>
                </a:lnTo>
                <a:lnTo>
                  <a:pt x="1574672" y="713359"/>
                </a:lnTo>
                <a:lnTo>
                  <a:pt x="1574672" y="694309"/>
                </a:lnTo>
                <a:lnTo>
                  <a:pt x="1566926" y="686562"/>
                </a:lnTo>
                <a:close/>
              </a:path>
              <a:path w="6177280" h="1778635">
                <a:moveTo>
                  <a:pt x="3414649" y="680720"/>
                </a:moveTo>
                <a:lnTo>
                  <a:pt x="3395472" y="680720"/>
                </a:lnTo>
                <a:lnTo>
                  <a:pt x="3387598" y="688466"/>
                </a:lnTo>
                <a:lnTo>
                  <a:pt x="3387598" y="707644"/>
                </a:lnTo>
                <a:lnTo>
                  <a:pt x="3395472" y="715390"/>
                </a:lnTo>
                <a:lnTo>
                  <a:pt x="3414649" y="715390"/>
                </a:lnTo>
                <a:lnTo>
                  <a:pt x="3422523" y="707644"/>
                </a:lnTo>
                <a:lnTo>
                  <a:pt x="3422523" y="688466"/>
                </a:lnTo>
                <a:lnTo>
                  <a:pt x="3414649" y="680720"/>
                </a:lnTo>
                <a:close/>
              </a:path>
              <a:path w="6177280" h="1778635">
                <a:moveTo>
                  <a:pt x="2810382" y="675004"/>
                </a:moveTo>
                <a:lnTo>
                  <a:pt x="2791079" y="675004"/>
                </a:lnTo>
                <a:lnTo>
                  <a:pt x="2783331" y="682751"/>
                </a:lnTo>
                <a:lnTo>
                  <a:pt x="2783331" y="701801"/>
                </a:lnTo>
                <a:lnTo>
                  <a:pt x="2791079" y="709676"/>
                </a:lnTo>
                <a:lnTo>
                  <a:pt x="2810382" y="709676"/>
                </a:lnTo>
                <a:lnTo>
                  <a:pt x="2818129" y="701801"/>
                </a:lnTo>
                <a:lnTo>
                  <a:pt x="2818129" y="682751"/>
                </a:lnTo>
                <a:lnTo>
                  <a:pt x="2810382" y="675004"/>
                </a:lnTo>
                <a:close/>
              </a:path>
              <a:path w="6177280" h="1778635">
                <a:moveTo>
                  <a:pt x="2473325" y="675004"/>
                </a:moveTo>
                <a:lnTo>
                  <a:pt x="2454147" y="675004"/>
                </a:lnTo>
                <a:lnTo>
                  <a:pt x="2446273" y="682751"/>
                </a:lnTo>
                <a:lnTo>
                  <a:pt x="2446273" y="701801"/>
                </a:lnTo>
                <a:lnTo>
                  <a:pt x="2454147" y="709676"/>
                </a:lnTo>
                <a:lnTo>
                  <a:pt x="2473325" y="709676"/>
                </a:lnTo>
                <a:lnTo>
                  <a:pt x="2481198" y="701801"/>
                </a:lnTo>
                <a:lnTo>
                  <a:pt x="2481198" y="682751"/>
                </a:lnTo>
                <a:lnTo>
                  <a:pt x="2473325" y="675004"/>
                </a:lnTo>
                <a:close/>
              </a:path>
              <a:path w="6177280" h="1778635">
                <a:moveTo>
                  <a:pt x="2177033" y="675004"/>
                </a:moveTo>
                <a:lnTo>
                  <a:pt x="2157729" y="675004"/>
                </a:lnTo>
                <a:lnTo>
                  <a:pt x="2149982" y="682751"/>
                </a:lnTo>
                <a:lnTo>
                  <a:pt x="2149982" y="701801"/>
                </a:lnTo>
                <a:lnTo>
                  <a:pt x="2157729" y="709676"/>
                </a:lnTo>
                <a:lnTo>
                  <a:pt x="2177033" y="709676"/>
                </a:lnTo>
                <a:lnTo>
                  <a:pt x="2184780" y="701801"/>
                </a:lnTo>
                <a:lnTo>
                  <a:pt x="2184780" y="682751"/>
                </a:lnTo>
                <a:lnTo>
                  <a:pt x="2177033" y="675004"/>
                </a:lnTo>
                <a:close/>
              </a:path>
              <a:path w="6177280" h="1778635">
                <a:moveTo>
                  <a:pt x="1375155" y="675004"/>
                </a:moveTo>
                <a:lnTo>
                  <a:pt x="1355852" y="675004"/>
                </a:lnTo>
                <a:lnTo>
                  <a:pt x="1348104" y="682751"/>
                </a:lnTo>
                <a:lnTo>
                  <a:pt x="1348104" y="701801"/>
                </a:lnTo>
                <a:lnTo>
                  <a:pt x="1355852" y="709676"/>
                </a:lnTo>
                <a:lnTo>
                  <a:pt x="1375155" y="709676"/>
                </a:lnTo>
                <a:lnTo>
                  <a:pt x="1382902" y="701801"/>
                </a:lnTo>
                <a:lnTo>
                  <a:pt x="1382902" y="682751"/>
                </a:lnTo>
                <a:lnTo>
                  <a:pt x="1375155" y="675004"/>
                </a:lnTo>
                <a:close/>
              </a:path>
              <a:path w="6177280" h="1778635">
                <a:moveTo>
                  <a:pt x="1136903" y="675004"/>
                </a:moveTo>
                <a:lnTo>
                  <a:pt x="1117600" y="675004"/>
                </a:lnTo>
                <a:lnTo>
                  <a:pt x="1109852" y="682751"/>
                </a:lnTo>
                <a:lnTo>
                  <a:pt x="1109852" y="701801"/>
                </a:lnTo>
                <a:lnTo>
                  <a:pt x="1117600" y="709676"/>
                </a:lnTo>
                <a:lnTo>
                  <a:pt x="1136903" y="709676"/>
                </a:lnTo>
                <a:lnTo>
                  <a:pt x="1144651" y="701801"/>
                </a:lnTo>
                <a:lnTo>
                  <a:pt x="1144651" y="682751"/>
                </a:lnTo>
                <a:lnTo>
                  <a:pt x="1136903" y="675004"/>
                </a:lnTo>
                <a:close/>
              </a:path>
              <a:path w="6177280" h="1778635">
                <a:moveTo>
                  <a:pt x="172338" y="675004"/>
                </a:moveTo>
                <a:lnTo>
                  <a:pt x="153034" y="675004"/>
                </a:lnTo>
                <a:lnTo>
                  <a:pt x="145287" y="682751"/>
                </a:lnTo>
                <a:lnTo>
                  <a:pt x="145287" y="701801"/>
                </a:lnTo>
                <a:lnTo>
                  <a:pt x="153034" y="709676"/>
                </a:lnTo>
                <a:lnTo>
                  <a:pt x="172338" y="709676"/>
                </a:lnTo>
                <a:lnTo>
                  <a:pt x="180085" y="701801"/>
                </a:lnTo>
                <a:lnTo>
                  <a:pt x="180085" y="682751"/>
                </a:lnTo>
                <a:lnTo>
                  <a:pt x="172338" y="675004"/>
                </a:lnTo>
                <a:close/>
              </a:path>
              <a:path w="6177280" h="1778635">
                <a:moveTo>
                  <a:pt x="1857375" y="669163"/>
                </a:moveTo>
                <a:lnTo>
                  <a:pt x="1838197" y="669163"/>
                </a:lnTo>
                <a:lnTo>
                  <a:pt x="1830323" y="676910"/>
                </a:lnTo>
                <a:lnTo>
                  <a:pt x="1830323" y="696087"/>
                </a:lnTo>
                <a:lnTo>
                  <a:pt x="1838197" y="703834"/>
                </a:lnTo>
                <a:lnTo>
                  <a:pt x="1857375" y="703834"/>
                </a:lnTo>
                <a:lnTo>
                  <a:pt x="1865248" y="696087"/>
                </a:lnTo>
                <a:lnTo>
                  <a:pt x="1865248" y="676910"/>
                </a:lnTo>
                <a:lnTo>
                  <a:pt x="1857375" y="669163"/>
                </a:lnTo>
                <a:close/>
              </a:path>
              <a:path w="6177280" h="1778635">
                <a:moveTo>
                  <a:pt x="3716908" y="663448"/>
                </a:moveTo>
                <a:lnTo>
                  <a:pt x="3697604" y="663448"/>
                </a:lnTo>
                <a:lnTo>
                  <a:pt x="3689730" y="671195"/>
                </a:lnTo>
                <a:lnTo>
                  <a:pt x="3689730" y="690372"/>
                </a:lnTo>
                <a:lnTo>
                  <a:pt x="3697604" y="698119"/>
                </a:lnTo>
                <a:lnTo>
                  <a:pt x="3716908" y="698119"/>
                </a:lnTo>
                <a:lnTo>
                  <a:pt x="3724655" y="690372"/>
                </a:lnTo>
                <a:lnTo>
                  <a:pt x="3724655" y="671195"/>
                </a:lnTo>
                <a:lnTo>
                  <a:pt x="3716908" y="663448"/>
                </a:lnTo>
                <a:close/>
              </a:path>
              <a:path w="6177280" h="1778635">
                <a:moveTo>
                  <a:pt x="2705734" y="663448"/>
                </a:moveTo>
                <a:lnTo>
                  <a:pt x="2686557" y="663448"/>
                </a:lnTo>
                <a:lnTo>
                  <a:pt x="2678683" y="671195"/>
                </a:lnTo>
                <a:lnTo>
                  <a:pt x="2678683" y="690372"/>
                </a:lnTo>
                <a:lnTo>
                  <a:pt x="2686557" y="698119"/>
                </a:lnTo>
                <a:lnTo>
                  <a:pt x="2705734" y="698119"/>
                </a:lnTo>
                <a:lnTo>
                  <a:pt x="2713608" y="690372"/>
                </a:lnTo>
                <a:lnTo>
                  <a:pt x="2713608" y="671195"/>
                </a:lnTo>
                <a:lnTo>
                  <a:pt x="2705734" y="663448"/>
                </a:lnTo>
                <a:close/>
              </a:path>
              <a:path w="6177280" h="1778635">
                <a:moveTo>
                  <a:pt x="5558789" y="651890"/>
                </a:moveTo>
                <a:lnTo>
                  <a:pt x="5539612" y="651890"/>
                </a:lnTo>
                <a:lnTo>
                  <a:pt x="5531738" y="659638"/>
                </a:lnTo>
                <a:lnTo>
                  <a:pt x="5531738" y="678814"/>
                </a:lnTo>
                <a:lnTo>
                  <a:pt x="5539612" y="686562"/>
                </a:lnTo>
                <a:lnTo>
                  <a:pt x="5558789" y="686562"/>
                </a:lnTo>
                <a:lnTo>
                  <a:pt x="5566663" y="678814"/>
                </a:lnTo>
                <a:lnTo>
                  <a:pt x="5566663" y="659638"/>
                </a:lnTo>
                <a:lnTo>
                  <a:pt x="5558789" y="651890"/>
                </a:lnTo>
                <a:close/>
              </a:path>
              <a:path w="6177280" h="1778635">
                <a:moveTo>
                  <a:pt x="765047" y="651890"/>
                </a:moveTo>
                <a:lnTo>
                  <a:pt x="745743" y="651890"/>
                </a:lnTo>
                <a:lnTo>
                  <a:pt x="737996" y="659638"/>
                </a:lnTo>
                <a:lnTo>
                  <a:pt x="737996" y="678814"/>
                </a:lnTo>
                <a:lnTo>
                  <a:pt x="745743" y="686562"/>
                </a:lnTo>
                <a:lnTo>
                  <a:pt x="765047" y="686562"/>
                </a:lnTo>
                <a:lnTo>
                  <a:pt x="772794" y="678814"/>
                </a:lnTo>
                <a:lnTo>
                  <a:pt x="772794" y="659638"/>
                </a:lnTo>
                <a:lnTo>
                  <a:pt x="765047" y="651890"/>
                </a:lnTo>
                <a:close/>
              </a:path>
              <a:path w="6177280" h="1778635">
                <a:moveTo>
                  <a:pt x="276859" y="651890"/>
                </a:moveTo>
                <a:lnTo>
                  <a:pt x="257682" y="651890"/>
                </a:lnTo>
                <a:lnTo>
                  <a:pt x="249808" y="659638"/>
                </a:lnTo>
                <a:lnTo>
                  <a:pt x="249808" y="678814"/>
                </a:lnTo>
                <a:lnTo>
                  <a:pt x="257682" y="686562"/>
                </a:lnTo>
                <a:lnTo>
                  <a:pt x="276859" y="686562"/>
                </a:lnTo>
                <a:lnTo>
                  <a:pt x="284733" y="678814"/>
                </a:lnTo>
                <a:lnTo>
                  <a:pt x="284733" y="659638"/>
                </a:lnTo>
                <a:lnTo>
                  <a:pt x="276859" y="651890"/>
                </a:lnTo>
                <a:close/>
              </a:path>
              <a:path w="6177280" h="1778635">
                <a:moveTo>
                  <a:pt x="1735454" y="646049"/>
                </a:moveTo>
                <a:lnTo>
                  <a:pt x="1716151" y="646049"/>
                </a:lnTo>
                <a:lnTo>
                  <a:pt x="1708403" y="653796"/>
                </a:lnTo>
                <a:lnTo>
                  <a:pt x="1708403" y="672973"/>
                </a:lnTo>
                <a:lnTo>
                  <a:pt x="1716151" y="680720"/>
                </a:lnTo>
                <a:lnTo>
                  <a:pt x="1735454" y="680720"/>
                </a:lnTo>
                <a:lnTo>
                  <a:pt x="1743202" y="672973"/>
                </a:lnTo>
                <a:lnTo>
                  <a:pt x="1743202" y="653796"/>
                </a:lnTo>
                <a:lnTo>
                  <a:pt x="1735454" y="646049"/>
                </a:lnTo>
                <a:close/>
              </a:path>
              <a:path w="6177280" h="1778635">
                <a:moveTo>
                  <a:pt x="3600577" y="640334"/>
                </a:moveTo>
                <a:lnTo>
                  <a:pt x="3581400" y="640334"/>
                </a:lnTo>
                <a:lnTo>
                  <a:pt x="3573526" y="648080"/>
                </a:lnTo>
                <a:lnTo>
                  <a:pt x="3573526" y="667258"/>
                </a:lnTo>
                <a:lnTo>
                  <a:pt x="3581400" y="675004"/>
                </a:lnTo>
                <a:lnTo>
                  <a:pt x="3600577" y="675004"/>
                </a:lnTo>
                <a:lnTo>
                  <a:pt x="3608451" y="667258"/>
                </a:lnTo>
                <a:lnTo>
                  <a:pt x="3608451" y="648080"/>
                </a:lnTo>
                <a:lnTo>
                  <a:pt x="3600577" y="640334"/>
                </a:lnTo>
                <a:close/>
              </a:path>
              <a:path w="6177280" h="1778635">
                <a:moveTo>
                  <a:pt x="3176397" y="640334"/>
                </a:moveTo>
                <a:lnTo>
                  <a:pt x="3157220" y="640334"/>
                </a:lnTo>
                <a:lnTo>
                  <a:pt x="3149346" y="648080"/>
                </a:lnTo>
                <a:lnTo>
                  <a:pt x="3149346" y="667258"/>
                </a:lnTo>
                <a:lnTo>
                  <a:pt x="3157220" y="675004"/>
                </a:lnTo>
                <a:lnTo>
                  <a:pt x="3176397" y="675004"/>
                </a:lnTo>
                <a:lnTo>
                  <a:pt x="3184271" y="667258"/>
                </a:lnTo>
                <a:lnTo>
                  <a:pt x="3184271" y="648080"/>
                </a:lnTo>
                <a:lnTo>
                  <a:pt x="3176397" y="640334"/>
                </a:lnTo>
                <a:close/>
              </a:path>
              <a:path w="6177280" h="1778635">
                <a:moveTo>
                  <a:pt x="1258951" y="640334"/>
                </a:moveTo>
                <a:lnTo>
                  <a:pt x="1239646" y="640334"/>
                </a:lnTo>
                <a:lnTo>
                  <a:pt x="1231900" y="648080"/>
                </a:lnTo>
                <a:lnTo>
                  <a:pt x="1231900" y="667258"/>
                </a:lnTo>
                <a:lnTo>
                  <a:pt x="1239646" y="675004"/>
                </a:lnTo>
                <a:lnTo>
                  <a:pt x="1258951" y="675004"/>
                </a:lnTo>
                <a:lnTo>
                  <a:pt x="1266697" y="667258"/>
                </a:lnTo>
                <a:lnTo>
                  <a:pt x="1266697" y="648080"/>
                </a:lnTo>
                <a:lnTo>
                  <a:pt x="1258951" y="640334"/>
                </a:lnTo>
                <a:close/>
              </a:path>
              <a:path w="6177280" h="1778635">
                <a:moveTo>
                  <a:pt x="625601" y="640334"/>
                </a:moveTo>
                <a:lnTo>
                  <a:pt x="606297" y="640334"/>
                </a:lnTo>
                <a:lnTo>
                  <a:pt x="598551" y="648080"/>
                </a:lnTo>
                <a:lnTo>
                  <a:pt x="598551" y="667258"/>
                </a:lnTo>
                <a:lnTo>
                  <a:pt x="606297" y="675004"/>
                </a:lnTo>
                <a:lnTo>
                  <a:pt x="625601" y="675004"/>
                </a:lnTo>
                <a:lnTo>
                  <a:pt x="633348" y="667258"/>
                </a:lnTo>
                <a:lnTo>
                  <a:pt x="633348" y="648080"/>
                </a:lnTo>
                <a:lnTo>
                  <a:pt x="625601" y="640334"/>
                </a:lnTo>
                <a:close/>
              </a:path>
              <a:path w="6177280" h="1778635">
                <a:moveTo>
                  <a:pt x="3077717" y="634491"/>
                </a:moveTo>
                <a:lnTo>
                  <a:pt x="3058413" y="634491"/>
                </a:lnTo>
                <a:lnTo>
                  <a:pt x="3050666" y="642238"/>
                </a:lnTo>
                <a:lnTo>
                  <a:pt x="3050666" y="661415"/>
                </a:lnTo>
                <a:lnTo>
                  <a:pt x="3058413" y="669163"/>
                </a:lnTo>
                <a:lnTo>
                  <a:pt x="3077717" y="669163"/>
                </a:lnTo>
                <a:lnTo>
                  <a:pt x="3085464" y="661415"/>
                </a:lnTo>
                <a:lnTo>
                  <a:pt x="3085464" y="642238"/>
                </a:lnTo>
                <a:lnTo>
                  <a:pt x="3077717" y="634491"/>
                </a:lnTo>
                <a:close/>
              </a:path>
              <a:path w="6177280" h="1778635">
                <a:moveTo>
                  <a:pt x="6116701" y="622935"/>
                </a:moveTo>
                <a:lnTo>
                  <a:pt x="6097397" y="622935"/>
                </a:lnTo>
                <a:lnTo>
                  <a:pt x="6089650" y="630682"/>
                </a:lnTo>
                <a:lnTo>
                  <a:pt x="6089650" y="649859"/>
                </a:lnTo>
                <a:lnTo>
                  <a:pt x="6097397" y="657605"/>
                </a:lnTo>
                <a:lnTo>
                  <a:pt x="6116701" y="657605"/>
                </a:lnTo>
                <a:lnTo>
                  <a:pt x="6124448" y="649859"/>
                </a:lnTo>
                <a:lnTo>
                  <a:pt x="6124448" y="630682"/>
                </a:lnTo>
                <a:lnTo>
                  <a:pt x="6116701" y="622935"/>
                </a:lnTo>
                <a:close/>
              </a:path>
              <a:path w="6177280" h="1778635">
                <a:moveTo>
                  <a:pt x="2949829" y="622935"/>
                </a:moveTo>
                <a:lnTo>
                  <a:pt x="2930525" y="622935"/>
                </a:lnTo>
                <a:lnTo>
                  <a:pt x="2922778" y="630682"/>
                </a:lnTo>
                <a:lnTo>
                  <a:pt x="2922778" y="649859"/>
                </a:lnTo>
                <a:lnTo>
                  <a:pt x="2930525" y="657605"/>
                </a:lnTo>
                <a:lnTo>
                  <a:pt x="2949829" y="657605"/>
                </a:lnTo>
                <a:lnTo>
                  <a:pt x="2957703" y="649859"/>
                </a:lnTo>
                <a:lnTo>
                  <a:pt x="2957703" y="630682"/>
                </a:lnTo>
                <a:lnTo>
                  <a:pt x="2949829" y="622935"/>
                </a:lnTo>
                <a:close/>
              </a:path>
              <a:path w="6177280" h="1778635">
                <a:moveTo>
                  <a:pt x="3902836" y="617220"/>
                </a:moveTo>
                <a:lnTo>
                  <a:pt x="3883532" y="617220"/>
                </a:lnTo>
                <a:lnTo>
                  <a:pt x="3875785" y="624966"/>
                </a:lnTo>
                <a:lnTo>
                  <a:pt x="3875785" y="644144"/>
                </a:lnTo>
                <a:lnTo>
                  <a:pt x="3883532" y="651890"/>
                </a:lnTo>
                <a:lnTo>
                  <a:pt x="3902836" y="651890"/>
                </a:lnTo>
                <a:lnTo>
                  <a:pt x="3910583" y="644144"/>
                </a:lnTo>
                <a:lnTo>
                  <a:pt x="3910583" y="624966"/>
                </a:lnTo>
                <a:lnTo>
                  <a:pt x="3902836" y="617220"/>
                </a:lnTo>
                <a:close/>
              </a:path>
              <a:path w="6177280" h="1778635">
                <a:moveTo>
                  <a:pt x="5762244" y="605663"/>
                </a:moveTo>
                <a:lnTo>
                  <a:pt x="5742939" y="605663"/>
                </a:lnTo>
                <a:lnTo>
                  <a:pt x="5735192" y="613410"/>
                </a:lnTo>
                <a:lnTo>
                  <a:pt x="5735192" y="632587"/>
                </a:lnTo>
                <a:lnTo>
                  <a:pt x="5742939" y="640334"/>
                </a:lnTo>
                <a:lnTo>
                  <a:pt x="5762244" y="640334"/>
                </a:lnTo>
                <a:lnTo>
                  <a:pt x="5769990" y="632587"/>
                </a:lnTo>
                <a:lnTo>
                  <a:pt x="5769990" y="613410"/>
                </a:lnTo>
                <a:lnTo>
                  <a:pt x="5762244" y="605663"/>
                </a:lnTo>
                <a:close/>
              </a:path>
              <a:path w="6177280" h="1778635">
                <a:moveTo>
                  <a:pt x="2595371" y="605663"/>
                </a:moveTo>
                <a:lnTo>
                  <a:pt x="2576067" y="605663"/>
                </a:lnTo>
                <a:lnTo>
                  <a:pt x="2568320" y="613410"/>
                </a:lnTo>
                <a:lnTo>
                  <a:pt x="2568320" y="632587"/>
                </a:lnTo>
                <a:lnTo>
                  <a:pt x="2576067" y="640334"/>
                </a:lnTo>
                <a:lnTo>
                  <a:pt x="2595371" y="640334"/>
                </a:lnTo>
                <a:lnTo>
                  <a:pt x="2603245" y="632587"/>
                </a:lnTo>
                <a:lnTo>
                  <a:pt x="2603245" y="613410"/>
                </a:lnTo>
                <a:lnTo>
                  <a:pt x="2595371" y="605663"/>
                </a:lnTo>
                <a:close/>
              </a:path>
              <a:path w="6177280" h="1778635">
                <a:moveTo>
                  <a:pt x="2264155" y="605663"/>
                </a:moveTo>
                <a:lnTo>
                  <a:pt x="2244979" y="605663"/>
                </a:lnTo>
                <a:lnTo>
                  <a:pt x="2237104" y="613410"/>
                </a:lnTo>
                <a:lnTo>
                  <a:pt x="2237104" y="632587"/>
                </a:lnTo>
                <a:lnTo>
                  <a:pt x="2244979" y="640334"/>
                </a:lnTo>
                <a:lnTo>
                  <a:pt x="2264155" y="640334"/>
                </a:lnTo>
                <a:lnTo>
                  <a:pt x="2272029" y="632587"/>
                </a:lnTo>
                <a:lnTo>
                  <a:pt x="2272029" y="613410"/>
                </a:lnTo>
                <a:lnTo>
                  <a:pt x="2264155" y="605663"/>
                </a:lnTo>
                <a:close/>
              </a:path>
              <a:path w="6177280" h="1778635">
                <a:moveTo>
                  <a:pt x="1473961" y="605663"/>
                </a:moveTo>
                <a:lnTo>
                  <a:pt x="1454657" y="605663"/>
                </a:lnTo>
                <a:lnTo>
                  <a:pt x="1446910" y="613410"/>
                </a:lnTo>
                <a:lnTo>
                  <a:pt x="1446910" y="632587"/>
                </a:lnTo>
                <a:lnTo>
                  <a:pt x="1454657" y="640334"/>
                </a:lnTo>
                <a:lnTo>
                  <a:pt x="1473961" y="640334"/>
                </a:lnTo>
                <a:lnTo>
                  <a:pt x="1481708" y="632587"/>
                </a:lnTo>
                <a:lnTo>
                  <a:pt x="1481708" y="613410"/>
                </a:lnTo>
                <a:lnTo>
                  <a:pt x="1473961" y="605663"/>
                </a:lnTo>
                <a:close/>
              </a:path>
              <a:path w="6177280" h="1778635">
                <a:moveTo>
                  <a:pt x="881252" y="605663"/>
                </a:moveTo>
                <a:lnTo>
                  <a:pt x="861948" y="605663"/>
                </a:lnTo>
                <a:lnTo>
                  <a:pt x="854201" y="613410"/>
                </a:lnTo>
                <a:lnTo>
                  <a:pt x="854201" y="632587"/>
                </a:lnTo>
                <a:lnTo>
                  <a:pt x="861948" y="640334"/>
                </a:lnTo>
                <a:lnTo>
                  <a:pt x="881252" y="640334"/>
                </a:lnTo>
                <a:lnTo>
                  <a:pt x="889000" y="632587"/>
                </a:lnTo>
                <a:lnTo>
                  <a:pt x="889000" y="613410"/>
                </a:lnTo>
                <a:lnTo>
                  <a:pt x="881252" y="605663"/>
                </a:lnTo>
                <a:close/>
              </a:path>
              <a:path w="6177280" h="1778635">
                <a:moveTo>
                  <a:pt x="5646038" y="594105"/>
                </a:moveTo>
                <a:lnTo>
                  <a:pt x="5626734" y="594105"/>
                </a:lnTo>
                <a:lnTo>
                  <a:pt x="5618987" y="601852"/>
                </a:lnTo>
                <a:lnTo>
                  <a:pt x="5618987" y="621029"/>
                </a:lnTo>
                <a:lnTo>
                  <a:pt x="5626734" y="628776"/>
                </a:lnTo>
                <a:lnTo>
                  <a:pt x="5646038" y="628776"/>
                </a:lnTo>
                <a:lnTo>
                  <a:pt x="5653785" y="621029"/>
                </a:lnTo>
                <a:lnTo>
                  <a:pt x="5653785" y="601852"/>
                </a:lnTo>
                <a:lnTo>
                  <a:pt x="5646038" y="594105"/>
                </a:lnTo>
                <a:close/>
              </a:path>
              <a:path w="6177280" h="1778635">
                <a:moveTo>
                  <a:pt x="2397759" y="594105"/>
                </a:moveTo>
                <a:lnTo>
                  <a:pt x="2378582" y="594105"/>
                </a:lnTo>
                <a:lnTo>
                  <a:pt x="2370708" y="601852"/>
                </a:lnTo>
                <a:lnTo>
                  <a:pt x="2370708" y="621029"/>
                </a:lnTo>
                <a:lnTo>
                  <a:pt x="2378582" y="628776"/>
                </a:lnTo>
                <a:lnTo>
                  <a:pt x="2397759" y="628776"/>
                </a:lnTo>
                <a:lnTo>
                  <a:pt x="2405633" y="621029"/>
                </a:lnTo>
                <a:lnTo>
                  <a:pt x="2405633" y="601852"/>
                </a:lnTo>
                <a:lnTo>
                  <a:pt x="2397759" y="594105"/>
                </a:lnTo>
                <a:close/>
              </a:path>
              <a:path w="6177280" h="1778635">
                <a:moveTo>
                  <a:pt x="5919088" y="588263"/>
                </a:moveTo>
                <a:lnTo>
                  <a:pt x="5899911" y="588263"/>
                </a:lnTo>
                <a:lnTo>
                  <a:pt x="5892037" y="596011"/>
                </a:lnTo>
                <a:lnTo>
                  <a:pt x="5892037" y="615188"/>
                </a:lnTo>
                <a:lnTo>
                  <a:pt x="5899911" y="622935"/>
                </a:lnTo>
                <a:lnTo>
                  <a:pt x="5919088" y="622935"/>
                </a:lnTo>
                <a:lnTo>
                  <a:pt x="5926962" y="615188"/>
                </a:lnTo>
                <a:lnTo>
                  <a:pt x="5926962" y="596011"/>
                </a:lnTo>
                <a:lnTo>
                  <a:pt x="5919088" y="588263"/>
                </a:lnTo>
                <a:close/>
              </a:path>
              <a:path w="6177280" h="1778635">
                <a:moveTo>
                  <a:pt x="3490213" y="588263"/>
                </a:moveTo>
                <a:lnTo>
                  <a:pt x="3471036" y="588263"/>
                </a:lnTo>
                <a:lnTo>
                  <a:pt x="3463162" y="596011"/>
                </a:lnTo>
                <a:lnTo>
                  <a:pt x="3463162" y="615188"/>
                </a:lnTo>
                <a:lnTo>
                  <a:pt x="3471036" y="622935"/>
                </a:lnTo>
                <a:lnTo>
                  <a:pt x="3490213" y="622935"/>
                </a:lnTo>
                <a:lnTo>
                  <a:pt x="3498087" y="615188"/>
                </a:lnTo>
                <a:lnTo>
                  <a:pt x="3498087" y="596011"/>
                </a:lnTo>
                <a:lnTo>
                  <a:pt x="3490213" y="588263"/>
                </a:lnTo>
                <a:close/>
              </a:path>
              <a:path w="6177280" h="1778635">
                <a:moveTo>
                  <a:pt x="2089911" y="588263"/>
                </a:moveTo>
                <a:lnTo>
                  <a:pt x="2070607" y="588263"/>
                </a:lnTo>
                <a:lnTo>
                  <a:pt x="2062733" y="596011"/>
                </a:lnTo>
                <a:lnTo>
                  <a:pt x="2062733" y="615188"/>
                </a:lnTo>
                <a:lnTo>
                  <a:pt x="2070607" y="622935"/>
                </a:lnTo>
                <a:lnTo>
                  <a:pt x="2089911" y="622935"/>
                </a:lnTo>
                <a:lnTo>
                  <a:pt x="2097658" y="615188"/>
                </a:lnTo>
                <a:lnTo>
                  <a:pt x="2097658" y="596011"/>
                </a:lnTo>
                <a:lnTo>
                  <a:pt x="2089911" y="588263"/>
                </a:lnTo>
                <a:close/>
              </a:path>
              <a:path w="6177280" h="1778635">
                <a:moveTo>
                  <a:pt x="1979421" y="582549"/>
                </a:moveTo>
                <a:lnTo>
                  <a:pt x="1960244" y="582549"/>
                </a:lnTo>
                <a:lnTo>
                  <a:pt x="1952370" y="590296"/>
                </a:lnTo>
                <a:lnTo>
                  <a:pt x="1952370" y="609473"/>
                </a:lnTo>
                <a:lnTo>
                  <a:pt x="1960244" y="617220"/>
                </a:lnTo>
                <a:lnTo>
                  <a:pt x="1979421" y="617220"/>
                </a:lnTo>
                <a:lnTo>
                  <a:pt x="1987295" y="609473"/>
                </a:lnTo>
                <a:lnTo>
                  <a:pt x="1987295" y="590296"/>
                </a:lnTo>
                <a:lnTo>
                  <a:pt x="1979421" y="582549"/>
                </a:lnTo>
                <a:close/>
              </a:path>
              <a:path w="6177280" h="1778635">
                <a:moveTo>
                  <a:pt x="1607565" y="582549"/>
                </a:moveTo>
                <a:lnTo>
                  <a:pt x="1588261" y="582549"/>
                </a:lnTo>
                <a:lnTo>
                  <a:pt x="1580514" y="590296"/>
                </a:lnTo>
                <a:lnTo>
                  <a:pt x="1580514" y="609473"/>
                </a:lnTo>
                <a:lnTo>
                  <a:pt x="1588261" y="617220"/>
                </a:lnTo>
                <a:lnTo>
                  <a:pt x="1607565" y="617220"/>
                </a:lnTo>
                <a:lnTo>
                  <a:pt x="1615313" y="609473"/>
                </a:lnTo>
                <a:lnTo>
                  <a:pt x="1615313" y="590296"/>
                </a:lnTo>
                <a:lnTo>
                  <a:pt x="1607565" y="582549"/>
                </a:lnTo>
                <a:close/>
              </a:path>
              <a:path w="6177280" h="1778635">
                <a:moveTo>
                  <a:pt x="1003300" y="582549"/>
                </a:moveTo>
                <a:lnTo>
                  <a:pt x="983995" y="582549"/>
                </a:lnTo>
                <a:lnTo>
                  <a:pt x="976248" y="590296"/>
                </a:lnTo>
                <a:lnTo>
                  <a:pt x="976248" y="609473"/>
                </a:lnTo>
                <a:lnTo>
                  <a:pt x="983995" y="617220"/>
                </a:lnTo>
                <a:lnTo>
                  <a:pt x="1003300" y="617220"/>
                </a:lnTo>
                <a:lnTo>
                  <a:pt x="1011046" y="609473"/>
                </a:lnTo>
                <a:lnTo>
                  <a:pt x="1011046" y="590296"/>
                </a:lnTo>
                <a:lnTo>
                  <a:pt x="1003300" y="582549"/>
                </a:lnTo>
                <a:close/>
              </a:path>
              <a:path w="6177280" h="1778635">
                <a:moveTo>
                  <a:pt x="497713" y="582549"/>
                </a:moveTo>
                <a:lnTo>
                  <a:pt x="478408" y="582549"/>
                </a:lnTo>
                <a:lnTo>
                  <a:pt x="470661" y="590296"/>
                </a:lnTo>
                <a:lnTo>
                  <a:pt x="470661" y="609473"/>
                </a:lnTo>
                <a:lnTo>
                  <a:pt x="478408" y="617220"/>
                </a:lnTo>
                <a:lnTo>
                  <a:pt x="497713" y="617220"/>
                </a:lnTo>
                <a:lnTo>
                  <a:pt x="505586" y="609473"/>
                </a:lnTo>
                <a:lnTo>
                  <a:pt x="505586" y="590296"/>
                </a:lnTo>
                <a:lnTo>
                  <a:pt x="497713" y="582549"/>
                </a:lnTo>
                <a:close/>
              </a:path>
              <a:path w="6177280" h="1778635">
                <a:moveTo>
                  <a:pt x="375665" y="582549"/>
                </a:moveTo>
                <a:lnTo>
                  <a:pt x="356488" y="582549"/>
                </a:lnTo>
                <a:lnTo>
                  <a:pt x="348614" y="590296"/>
                </a:lnTo>
                <a:lnTo>
                  <a:pt x="348614" y="609473"/>
                </a:lnTo>
                <a:lnTo>
                  <a:pt x="356488" y="617220"/>
                </a:lnTo>
                <a:lnTo>
                  <a:pt x="375665" y="617220"/>
                </a:lnTo>
                <a:lnTo>
                  <a:pt x="383539" y="609473"/>
                </a:lnTo>
                <a:lnTo>
                  <a:pt x="383539" y="590296"/>
                </a:lnTo>
                <a:lnTo>
                  <a:pt x="375665" y="582549"/>
                </a:lnTo>
                <a:close/>
              </a:path>
              <a:path w="6177280" h="1778635">
                <a:moveTo>
                  <a:pt x="3257804" y="576707"/>
                </a:moveTo>
                <a:lnTo>
                  <a:pt x="3238500" y="576707"/>
                </a:lnTo>
                <a:lnTo>
                  <a:pt x="3230753" y="584453"/>
                </a:lnTo>
                <a:lnTo>
                  <a:pt x="3230753" y="603630"/>
                </a:lnTo>
                <a:lnTo>
                  <a:pt x="3238500" y="611377"/>
                </a:lnTo>
                <a:lnTo>
                  <a:pt x="3257804" y="611377"/>
                </a:lnTo>
                <a:lnTo>
                  <a:pt x="3265551" y="603630"/>
                </a:lnTo>
                <a:lnTo>
                  <a:pt x="3265551" y="584453"/>
                </a:lnTo>
                <a:lnTo>
                  <a:pt x="3257804" y="576707"/>
                </a:lnTo>
                <a:close/>
              </a:path>
              <a:path w="6177280" h="1778635">
                <a:moveTo>
                  <a:pt x="3769105" y="570991"/>
                </a:moveTo>
                <a:lnTo>
                  <a:pt x="3749929" y="570991"/>
                </a:lnTo>
                <a:lnTo>
                  <a:pt x="3742054" y="578738"/>
                </a:lnTo>
                <a:lnTo>
                  <a:pt x="3742054" y="597915"/>
                </a:lnTo>
                <a:lnTo>
                  <a:pt x="3749929" y="605663"/>
                </a:lnTo>
                <a:lnTo>
                  <a:pt x="3769105" y="605663"/>
                </a:lnTo>
                <a:lnTo>
                  <a:pt x="3776979" y="597915"/>
                </a:lnTo>
                <a:lnTo>
                  <a:pt x="3776979" y="578738"/>
                </a:lnTo>
                <a:lnTo>
                  <a:pt x="3769105" y="570991"/>
                </a:lnTo>
                <a:close/>
              </a:path>
              <a:path w="6177280" h="1778635">
                <a:moveTo>
                  <a:pt x="5448427" y="565150"/>
                </a:moveTo>
                <a:lnTo>
                  <a:pt x="5429123" y="565150"/>
                </a:lnTo>
                <a:lnTo>
                  <a:pt x="5421376" y="572897"/>
                </a:lnTo>
                <a:lnTo>
                  <a:pt x="5421376" y="592074"/>
                </a:lnTo>
                <a:lnTo>
                  <a:pt x="5429123" y="599821"/>
                </a:lnTo>
                <a:lnTo>
                  <a:pt x="5448427" y="599821"/>
                </a:lnTo>
                <a:lnTo>
                  <a:pt x="5456301" y="592074"/>
                </a:lnTo>
                <a:lnTo>
                  <a:pt x="5456301" y="572897"/>
                </a:lnTo>
                <a:lnTo>
                  <a:pt x="5448427" y="565150"/>
                </a:lnTo>
                <a:close/>
              </a:path>
              <a:path w="6177280" h="1778635">
                <a:moveTo>
                  <a:pt x="4030599" y="565150"/>
                </a:moveTo>
                <a:lnTo>
                  <a:pt x="4011422" y="565150"/>
                </a:lnTo>
                <a:lnTo>
                  <a:pt x="4003548" y="572897"/>
                </a:lnTo>
                <a:lnTo>
                  <a:pt x="4003548" y="592074"/>
                </a:lnTo>
                <a:lnTo>
                  <a:pt x="4011422" y="599821"/>
                </a:lnTo>
                <a:lnTo>
                  <a:pt x="4030599" y="599821"/>
                </a:lnTo>
                <a:lnTo>
                  <a:pt x="4038473" y="592074"/>
                </a:lnTo>
                <a:lnTo>
                  <a:pt x="4038473" y="572897"/>
                </a:lnTo>
                <a:lnTo>
                  <a:pt x="4030599" y="565150"/>
                </a:lnTo>
                <a:close/>
              </a:path>
              <a:path w="6177280" h="1778635">
                <a:moveTo>
                  <a:pt x="1834133" y="565150"/>
                </a:moveTo>
                <a:lnTo>
                  <a:pt x="1814956" y="565150"/>
                </a:lnTo>
                <a:lnTo>
                  <a:pt x="1807082" y="572897"/>
                </a:lnTo>
                <a:lnTo>
                  <a:pt x="1807082" y="592074"/>
                </a:lnTo>
                <a:lnTo>
                  <a:pt x="1814956" y="599821"/>
                </a:lnTo>
                <a:lnTo>
                  <a:pt x="1834133" y="599821"/>
                </a:lnTo>
                <a:lnTo>
                  <a:pt x="1842007" y="592074"/>
                </a:lnTo>
                <a:lnTo>
                  <a:pt x="1842007" y="572897"/>
                </a:lnTo>
                <a:lnTo>
                  <a:pt x="1834133" y="565150"/>
                </a:lnTo>
                <a:close/>
              </a:path>
              <a:path w="6177280" h="1778635">
                <a:moveTo>
                  <a:pt x="1119504" y="565150"/>
                </a:moveTo>
                <a:lnTo>
                  <a:pt x="1100201" y="565150"/>
                </a:lnTo>
                <a:lnTo>
                  <a:pt x="1092453" y="572897"/>
                </a:lnTo>
                <a:lnTo>
                  <a:pt x="1092453" y="592074"/>
                </a:lnTo>
                <a:lnTo>
                  <a:pt x="1100201" y="599821"/>
                </a:lnTo>
                <a:lnTo>
                  <a:pt x="1119504" y="599821"/>
                </a:lnTo>
                <a:lnTo>
                  <a:pt x="1127252" y="592074"/>
                </a:lnTo>
                <a:lnTo>
                  <a:pt x="1127252" y="572897"/>
                </a:lnTo>
                <a:lnTo>
                  <a:pt x="1119504" y="565150"/>
                </a:lnTo>
                <a:close/>
              </a:path>
              <a:path w="6177280" h="1778635">
                <a:moveTo>
                  <a:pt x="6017895" y="559435"/>
                </a:moveTo>
                <a:lnTo>
                  <a:pt x="5998590" y="559435"/>
                </a:lnTo>
                <a:lnTo>
                  <a:pt x="5990844" y="567182"/>
                </a:lnTo>
                <a:lnTo>
                  <a:pt x="5990844" y="586359"/>
                </a:lnTo>
                <a:lnTo>
                  <a:pt x="5998590" y="594105"/>
                </a:lnTo>
                <a:lnTo>
                  <a:pt x="6017895" y="594105"/>
                </a:lnTo>
                <a:lnTo>
                  <a:pt x="6025641" y="586359"/>
                </a:lnTo>
                <a:lnTo>
                  <a:pt x="6025641" y="567182"/>
                </a:lnTo>
                <a:lnTo>
                  <a:pt x="6017895" y="559435"/>
                </a:lnTo>
                <a:close/>
              </a:path>
              <a:path w="6177280" h="1778635">
                <a:moveTo>
                  <a:pt x="3374008" y="559435"/>
                </a:moveTo>
                <a:lnTo>
                  <a:pt x="3354704" y="559435"/>
                </a:lnTo>
                <a:lnTo>
                  <a:pt x="3346957" y="567182"/>
                </a:lnTo>
                <a:lnTo>
                  <a:pt x="3346957" y="586359"/>
                </a:lnTo>
                <a:lnTo>
                  <a:pt x="3354704" y="594105"/>
                </a:lnTo>
                <a:lnTo>
                  <a:pt x="3374008" y="594105"/>
                </a:lnTo>
                <a:lnTo>
                  <a:pt x="3381882" y="586359"/>
                </a:lnTo>
                <a:lnTo>
                  <a:pt x="3381882" y="567182"/>
                </a:lnTo>
                <a:lnTo>
                  <a:pt x="3374008" y="559435"/>
                </a:lnTo>
                <a:close/>
              </a:path>
              <a:path w="6177280" h="1778635">
                <a:moveTo>
                  <a:pt x="2798698" y="559435"/>
                </a:moveTo>
                <a:lnTo>
                  <a:pt x="2779521" y="559435"/>
                </a:lnTo>
                <a:lnTo>
                  <a:pt x="2771647" y="567182"/>
                </a:lnTo>
                <a:lnTo>
                  <a:pt x="2771647" y="586359"/>
                </a:lnTo>
                <a:lnTo>
                  <a:pt x="2779521" y="594105"/>
                </a:lnTo>
                <a:lnTo>
                  <a:pt x="2798698" y="594105"/>
                </a:lnTo>
                <a:lnTo>
                  <a:pt x="2806572" y="586359"/>
                </a:lnTo>
                <a:lnTo>
                  <a:pt x="2806572" y="567182"/>
                </a:lnTo>
                <a:lnTo>
                  <a:pt x="2798698" y="559435"/>
                </a:lnTo>
                <a:close/>
              </a:path>
              <a:path w="6177280" h="1778635">
                <a:moveTo>
                  <a:pt x="4350258" y="553592"/>
                </a:moveTo>
                <a:lnTo>
                  <a:pt x="4330954" y="553592"/>
                </a:lnTo>
                <a:lnTo>
                  <a:pt x="4323207" y="561339"/>
                </a:lnTo>
                <a:lnTo>
                  <a:pt x="4323207" y="580516"/>
                </a:lnTo>
                <a:lnTo>
                  <a:pt x="4330954" y="588263"/>
                </a:lnTo>
                <a:lnTo>
                  <a:pt x="4350258" y="588263"/>
                </a:lnTo>
                <a:lnTo>
                  <a:pt x="4358005" y="580516"/>
                </a:lnTo>
                <a:lnTo>
                  <a:pt x="4358005" y="561339"/>
                </a:lnTo>
                <a:lnTo>
                  <a:pt x="4350258" y="553592"/>
                </a:lnTo>
                <a:close/>
              </a:path>
              <a:path w="6177280" h="1778635">
                <a:moveTo>
                  <a:pt x="4181729" y="553592"/>
                </a:moveTo>
                <a:lnTo>
                  <a:pt x="4162425" y="553592"/>
                </a:lnTo>
                <a:lnTo>
                  <a:pt x="4154678" y="561339"/>
                </a:lnTo>
                <a:lnTo>
                  <a:pt x="4154678" y="580516"/>
                </a:lnTo>
                <a:lnTo>
                  <a:pt x="4162425" y="588263"/>
                </a:lnTo>
                <a:lnTo>
                  <a:pt x="4181729" y="588263"/>
                </a:lnTo>
                <a:lnTo>
                  <a:pt x="4189476" y="580516"/>
                </a:lnTo>
                <a:lnTo>
                  <a:pt x="4189476" y="561339"/>
                </a:lnTo>
                <a:lnTo>
                  <a:pt x="4181729" y="553592"/>
                </a:lnTo>
                <a:close/>
              </a:path>
              <a:path w="6177280" h="1778635">
                <a:moveTo>
                  <a:pt x="1346072" y="547877"/>
                </a:moveTo>
                <a:lnTo>
                  <a:pt x="1326768" y="547877"/>
                </a:lnTo>
                <a:lnTo>
                  <a:pt x="1319021" y="555625"/>
                </a:lnTo>
                <a:lnTo>
                  <a:pt x="1319021" y="574801"/>
                </a:lnTo>
                <a:lnTo>
                  <a:pt x="1326768" y="582549"/>
                </a:lnTo>
                <a:lnTo>
                  <a:pt x="1346072" y="582549"/>
                </a:lnTo>
                <a:lnTo>
                  <a:pt x="1353946" y="574801"/>
                </a:lnTo>
                <a:lnTo>
                  <a:pt x="1353946" y="555625"/>
                </a:lnTo>
                <a:lnTo>
                  <a:pt x="1346072" y="547877"/>
                </a:lnTo>
                <a:close/>
              </a:path>
              <a:path w="6177280" h="1778635">
                <a:moveTo>
                  <a:pt x="131698" y="542036"/>
                </a:moveTo>
                <a:lnTo>
                  <a:pt x="112394" y="542036"/>
                </a:lnTo>
                <a:lnTo>
                  <a:pt x="104647" y="549783"/>
                </a:lnTo>
                <a:lnTo>
                  <a:pt x="104647" y="568960"/>
                </a:lnTo>
                <a:lnTo>
                  <a:pt x="112394" y="576707"/>
                </a:lnTo>
                <a:lnTo>
                  <a:pt x="131698" y="576707"/>
                </a:lnTo>
                <a:lnTo>
                  <a:pt x="139445" y="568960"/>
                </a:lnTo>
                <a:lnTo>
                  <a:pt x="139445" y="549783"/>
                </a:lnTo>
                <a:lnTo>
                  <a:pt x="131698" y="542036"/>
                </a:lnTo>
                <a:close/>
              </a:path>
              <a:path w="6177280" h="1778635">
                <a:moveTo>
                  <a:pt x="2508250" y="536321"/>
                </a:moveTo>
                <a:lnTo>
                  <a:pt x="2488945" y="536321"/>
                </a:lnTo>
                <a:lnTo>
                  <a:pt x="2481198" y="544067"/>
                </a:lnTo>
                <a:lnTo>
                  <a:pt x="2481198" y="563245"/>
                </a:lnTo>
                <a:lnTo>
                  <a:pt x="2488945" y="570991"/>
                </a:lnTo>
                <a:lnTo>
                  <a:pt x="2508250" y="570991"/>
                </a:lnTo>
                <a:lnTo>
                  <a:pt x="2515996" y="563245"/>
                </a:lnTo>
                <a:lnTo>
                  <a:pt x="2515996" y="544067"/>
                </a:lnTo>
                <a:lnTo>
                  <a:pt x="2508250" y="536321"/>
                </a:lnTo>
                <a:close/>
              </a:path>
              <a:path w="6177280" h="1778635">
                <a:moveTo>
                  <a:pt x="247903" y="536321"/>
                </a:moveTo>
                <a:lnTo>
                  <a:pt x="228600" y="536321"/>
                </a:lnTo>
                <a:lnTo>
                  <a:pt x="220852" y="544067"/>
                </a:lnTo>
                <a:lnTo>
                  <a:pt x="220852" y="563245"/>
                </a:lnTo>
                <a:lnTo>
                  <a:pt x="228600" y="570991"/>
                </a:lnTo>
                <a:lnTo>
                  <a:pt x="247903" y="570991"/>
                </a:lnTo>
                <a:lnTo>
                  <a:pt x="255650" y="563245"/>
                </a:lnTo>
                <a:lnTo>
                  <a:pt x="255650" y="544067"/>
                </a:lnTo>
                <a:lnTo>
                  <a:pt x="247903" y="536321"/>
                </a:lnTo>
                <a:close/>
              </a:path>
              <a:path w="6177280" h="1778635">
                <a:moveTo>
                  <a:pt x="1688972" y="530478"/>
                </a:moveTo>
                <a:lnTo>
                  <a:pt x="1669668" y="530478"/>
                </a:lnTo>
                <a:lnTo>
                  <a:pt x="1661921" y="538226"/>
                </a:lnTo>
                <a:lnTo>
                  <a:pt x="1661921" y="557402"/>
                </a:lnTo>
                <a:lnTo>
                  <a:pt x="1669668" y="565150"/>
                </a:lnTo>
                <a:lnTo>
                  <a:pt x="1688972" y="565150"/>
                </a:lnTo>
                <a:lnTo>
                  <a:pt x="1696719" y="557402"/>
                </a:lnTo>
                <a:lnTo>
                  <a:pt x="1696719" y="538226"/>
                </a:lnTo>
                <a:lnTo>
                  <a:pt x="1688972" y="530478"/>
                </a:lnTo>
                <a:close/>
              </a:path>
              <a:path w="6177280" h="1778635">
                <a:moveTo>
                  <a:pt x="3618103" y="524763"/>
                </a:moveTo>
                <a:lnTo>
                  <a:pt x="3598799" y="524763"/>
                </a:lnTo>
                <a:lnTo>
                  <a:pt x="3591052" y="532511"/>
                </a:lnTo>
                <a:lnTo>
                  <a:pt x="3591052" y="551688"/>
                </a:lnTo>
                <a:lnTo>
                  <a:pt x="3598799" y="559435"/>
                </a:lnTo>
                <a:lnTo>
                  <a:pt x="3618103" y="559435"/>
                </a:lnTo>
                <a:lnTo>
                  <a:pt x="3625850" y="551688"/>
                </a:lnTo>
                <a:lnTo>
                  <a:pt x="3625850" y="532511"/>
                </a:lnTo>
                <a:lnTo>
                  <a:pt x="3618103" y="524763"/>
                </a:lnTo>
                <a:close/>
              </a:path>
              <a:path w="6177280" h="1778635">
                <a:moveTo>
                  <a:pt x="2682493" y="524763"/>
                </a:moveTo>
                <a:lnTo>
                  <a:pt x="2663316" y="524763"/>
                </a:lnTo>
                <a:lnTo>
                  <a:pt x="2655442" y="532511"/>
                </a:lnTo>
                <a:lnTo>
                  <a:pt x="2655442" y="551688"/>
                </a:lnTo>
                <a:lnTo>
                  <a:pt x="2663316" y="559435"/>
                </a:lnTo>
                <a:lnTo>
                  <a:pt x="2682493" y="559435"/>
                </a:lnTo>
                <a:lnTo>
                  <a:pt x="2690367" y="551688"/>
                </a:lnTo>
                <a:lnTo>
                  <a:pt x="2690367" y="532511"/>
                </a:lnTo>
                <a:lnTo>
                  <a:pt x="2682493" y="524763"/>
                </a:lnTo>
                <a:close/>
              </a:path>
              <a:path w="6177280" h="1778635">
                <a:moveTo>
                  <a:pt x="712723" y="524763"/>
                </a:moveTo>
                <a:lnTo>
                  <a:pt x="693419" y="524763"/>
                </a:lnTo>
                <a:lnTo>
                  <a:pt x="685672" y="532511"/>
                </a:lnTo>
                <a:lnTo>
                  <a:pt x="685672" y="551688"/>
                </a:lnTo>
                <a:lnTo>
                  <a:pt x="693419" y="559435"/>
                </a:lnTo>
                <a:lnTo>
                  <a:pt x="712723" y="559435"/>
                </a:lnTo>
                <a:lnTo>
                  <a:pt x="720470" y="551688"/>
                </a:lnTo>
                <a:lnTo>
                  <a:pt x="720470" y="532511"/>
                </a:lnTo>
                <a:lnTo>
                  <a:pt x="712723" y="524763"/>
                </a:lnTo>
                <a:close/>
              </a:path>
              <a:path w="6177280" h="1778635">
                <a:moveTo>
                  <a:pt x="3042792" y="518922"/>
                </a:moveTo>
                <a:lnTo>
                  <a:pt x="3023616" y="518922"/>
                </a:lnTo>
                <a:lnTo>
                  <a:pt x="3015741" y="526669"/>
                </a:lnTo>
                <a:lnTo>
                  <a:pt x="3015741" y="545846"/>
                </a:lnTo>
                <a:lnTo>
                  <a:pt x="3023616" y="553592"/>
                </a:lnTo>
                <a:lnTo>
                  <a:pt x="3042792" y="553592"/>
                </a:lnTo>
                <a:lnTo>
                  <a:pt x="3050666" y="545846"/>
                </a:lnTo>
                <a:lnTo>
                  <a:pt x="3050666" y="526669"/>
                </a:lnTo>
                <a:lnTo>
                  <a:pt x="3042792" y="518922"/>
                </a:lnTo>
                <a:close/>
              </a:path>
              <a:path w="6177280" h="1778635">
                <a:moveTo>
                  <a:pt x="2915030" y="518922"/>
                </a:moveTo>
                <a:lnTo>
                  <a:pt x="2895727" y="518922"/>
                </a:lnTo>
                <a:lnTo>
                  <a:pt x="2887853" y="526669"/>
                </a:lnTo>
                <a:lnTo>
                  <a:pt x="2887853" y="545846"/>
                </a:lnTo>
                <a:lnTo>
                  <a:pt x="2895727" y="553592"/>
                </a:lnTo>
                <a:lnTo>
                  <a:pt x="2915030" y="553592"/>
                </a:lnTo>
                <a:lnTo>
                  <a:pt x="2922778" y="545846"/>
                </a:lnTo>
                <a:lnTo>
                  <a:pt x="2922778" y="526669"/>
                </a:lnTo>
                <a:lnTo>
                  <a:pt x="2915030" y="518922"/>
                </a:lnTo>
                <a:close/>
              </a:path>
              <a:path w="6177280" h="1778635">
                <a:moveTo>
                  <a:pt x="814069" y="518922"/>
                </a:moveTo>
                <a:lnTo>
                  <a:pt x="801242" y="518922"/>
                </a:lnTo>
                <a:lnTo>
                  <a:pt x="796035" y="524128"/>
                </a:lnTo>
                <a:lnTo>
                  <a:pt x="796035" y="536955"/>
                </a:lnTo>
                <a:lnTo>
                  <a:pt x="801242" y="542036"/>
                </a:lnTo>
                <a:lnTo>
                  <a:pt x="814069" y="542036"/>
                </a:lnTo>
                <a:lnTo>
                  <a:pt x="819276" y="536955"/>
                </a:lnTo>
                <a:lnTo>
                  <a:pt x="819276" y="524128"/>
                </a:lnTo>
                <a:lnTo>
                  <a:pt x="814069" y="518922"/>
                </a:lnTo>
                <a:close/>
              </a:path>
              <a:path w="6177280" h="1778635">
                <a:moveTo>
                  <a:pt x="602360" y="518922"/>
                </a:moveTo>
                <a:lnTo>
                  <a:pt x="583056" y="518922"/>
                </a:lnTo>
                <a:lnTo>
                  <a:pt x="575309" y="526669"/>
                </a:lnTo>
                <a:lnTo>
                  <a:pt x="575309" y="545846"/>
                </a:lnTo>
                <a:lnTo>
                  <a:pt x="583056" y="553592"/>
                </a:lnTo>
                <a:lnTo>
                  <a:pt x="602360" y="553592"/>
                </a:lnTo>
                <a:lnTo>
                  <a:pt x="610107" y="545846"/>
                </a:lnTo>
                <a:lnTo>
                  <a:pt x="610107" y="526669"/>
                </a:lnTo>
                <a:lnTo>
                  <a:pt x="602360" y="518922"/>
                </a:lnTo>
                <a:close/>
              </a:path>
              <a:path w="6177280" h="1778635">
                <a:moveTo>
                  <a:pt x="5826125" y="513207"/>
                </a:moveTo>
                <a:lnTo>
                  <a:pt x="5806821" y="513207"/>
                </a:lnTo>
                <a:lnTo>
                  <a:pt x="5799074" y="520953"/>
                </a:lnTo>
                <a:lnTo>
                  <a:pt x="5799074" y="540130"/>
                </a:lnTo>
                <a:lnTo>
                  <a:pt x="5806821" y="547877"/>
                </a:lnTo>
                <a:lnTo>
                  <a:pt x="5826125" y="547877"/>
                </a:lnTo>
                <a:lnTo>
                  <a:pt x="5833999" y="540130"/>
                </a:lnTo>
                <a:lnTo>
                  <a:pt x="5833999" y="520953"/>
                </a:lnTo>
                <a:lnTo>
                  <a:pt x="5826125" y="513207"/>
                </a:lnTo>
                <a:close/>
              </a:path>
              <a:path w="6177280" h="1778635">
                <a:moveTo>
                  <a:pt x="5547233" y="513207"/>
                </a:moveTo>
                <a:lnTo>
                  <a:pt x="5527929" y="513207"/>
                </a:lnTo>
                <a:lnTo>
                  <a:pt x="5520182" y="520953"/>
                </a:lnTo>
                <a:lnTo>
                  <a:pt x="5520182" y="540130"/>
                </a:lnTo>
                <a:lnTo>
                  <a:pt x="5527929" y="547877"/>
                </a:lnTo>
                <a:lnTo>
                  <a:pt x="5547233" y="547877"/>
                </a:lnTo>
                <a:lnTo>
                  <a:pt x="5554980" y="540130"/>
                </a:lnTo>
                <a:lnTo>
                  <a:pt x="5554980" y="520953"/>
                </a:lnTo>
                <a:lnTo>
                  <a:pt x="5547233" y="513207"/>
                </a:lnTo>
                <a:close/>
              </a:path>
              <a:path w="6177280" h="1778635">
                <a:moveTo>
                  <a:pt x="3891153" y="513207"/>
                </a:moveTo>
                <a:lnTo>
                  <a:pt x="3871976" y="513207"/>
                </a:lnTo>
                <a:lnTo>
                  <a:pt x="3864102" y="520953"/>
                </a:lnTo>
                <a:lnTo>
                  <a:pt x="3864102" y="540130"/>
                </a:lnTo>
                <a:lnTo>
                  <a:pt x="3871976" y="547877"/>
                </a:lnTo>
                <a:lnTo>
                  <a:pt x="3891153" y="547877"/>
                </a:lnTo>
                <a:lnTo>
                  <a:pt x="3899027" y="540130"/>
                </a:lnTo>
                <a:lnTo>
                  <a:pt x="3899027" y="520953"/>
                </a:lnTo>
                <a:lnTo>
                  <a:pt x="3891153" y="513207"/>
                </a:lnTo>
                <a:close/>
              </a:path>
              <a:path w="6177280" h="1778635">
                <a:moveTo>
                  <a:pt x="2159634" y="513207"/>
                </a:moveTo>
                <a:lnTo>
                  <a:pt x="2140330" y="513207"/>
                </a:lnTo>
                <a:lnTo>
                  <a:pt x="2132583" y="520953"/>
                </a:lnTo>
                <a:lnTo>
                  <a:pt x="2132583" y="540130"/>
                </a:lnTo>
                <a:lnTo>
                  <a:pt x="2140330" y="547877"/>
                </a:lnTo>
                <a:lnTo>
                  <a:pt x="2159634" y="547877"/>
                </a:lnTo>
                <a:lnTo>
                  <a:pt x="2167381" y="540130"/>
                </a:lnTo>
                <a:lnTo>
                  <a:pt x="2167381" y="520953"/>
                </a:lnTo>
                <a:lnTo>
                  <a:pt x="2159634" y="513207"/>
                </a:lnTo>
                <a:close/>
              </a:path>
              <a:path w="6177280" h="1778635">
                <a:moveTo>
                  <a:pt x="1218310" y="513207"/>
                </a:moveTo>
                <a:lnTo>
                  <a:pt x="1199006" y="513207"/>
                </a:lnTo>
                <a:lnTo>
                  <a:pt x="1191132" y="520953"/>
                </a:lnTo>
                <a:lnTo>
                  <a:pt x="1191132" y="540130"/>
                </a:lnTo>
                <a:lnTo>
                  <a:pt x="1199006" y="547877"/>
                </a:lnTo>
                <a:lnTo>
                  <a:pt x="1218310" y="547877"/>
                </a:lnTo>
                <a:lnTo>
                  <a:pt x="1226057" y="540130"/>
                </a:lnTo>
                <a:lnTo>
                  <a:pt x="1226057" y="520953"/>
                </a:lnTo>
                <a:lnTo>
                  <a:pt x="1218310" y="513207"/>
                </a:lnTo>
                <a:close/>
              </a:path>
              <a:path w="6177280" h="1778635">
                <a:moveTo>
                  <a:pt x="2339720" y="507364"/>
                </a:moveTo>
                <a:lnTo>
                  <a:pt x="2320416" y="507364"/>
                </a:lnTo>
                <a:lnTo>
                  <a:pt x="2312669" y="515112"/>
                </a:lnTo>
                <a:lnTo>
                  <a:pt x="2312669" y="534288"/>
                </a:lnTo>
                <a:lnTo>
                  <a:pt x="2320416" y="542036"/>
                </a:lnTo>
                <a:lnTo>
                  <a:pt x="2339720" y="542036"/>
                </a:lnTo>
                <a:lnTo>
                  <a:pt x="2347467" y="534288"/>
                </a:lnTo>
                <a:lnTo>
                  <a:pt x="2347467" y="515112"/>
                </a:lnTo>
                <a:lnTo>
                  <a:pt x="2339720" y="507364"/>
                </a:lnTo>
                <a:close/>
              </a:path>
              <a:path w="6177280" h="1778635">
                <a:moveTo>
                  <a:pt x="5355462" y="501650"/>
                </a:moveTo>
                <a:lnTo>
                  <a:pt x="5336158" y="501650"/>
                </a:lnTo>
                <a:lnTo>
                  <a:pt x="5328411" y="509397"/>
                </a:lnTo>
                <a:lnTo>
                  <a:pt x="5328411" y="528574"/>
                </a:lnTo>
                <a:lnTo>
                  <a:pt x="5336158" y="536321"/>
                </a:lnTo>
                <a:lnTo>
                  <a:pt x="5355462" y="536321"/>
                </a:lnTo>
                <a:lnTo>
                  <a:pt x="5363209" y="528574"/>
                </a:lnTo>
                <a:lnTo>
                  <a:pt x="5363209" y="509397"/>
                </a:lnTo>
                <a:lnTo>
                  <a:pt x="5355462" y="501650"/>
                </a:lnTo>
                <a:close/>
              </a:path>
              <a:path w="6177280" h="1778635">
                <a:moveTo>
                  <a:pt x="4681474" y="501650"/>
                </a:moveTo>
                <a:lnTo>
                  <a:pt x="4662170" y="501650"/>
                </a:lnTo>
                <a:lnTo>
                  <a:pt x="4654423" y="509397"/>
                </a:lnTo>
                <a:lnTo>
                  <a:pt x="4654423" y="528574"/>
                </a:lnTo>
                <a:lnTo>
                  <a:pt x="4662170" y="536321"/>
                </a:lnTo>
                <a:lnTo>
                  <a:pt x="4681474" y="536321"/>
                </a:lnTo>
                <a:lnTo>
                  <a:pt x="4689221" y="528574"/>
                </a:lnTo>
                <a:lnTo>
                  <a:pt x="4689221" y="509397"/>
                </a:lnTo>
                <a:lnTo>
                  <a:pt x="4681474" y="501650"/>
                </a:lnTo>
                <a:close/>
              </a:path>
              <a:path w="6177280" h="1778635">
                <a:moveTo>
                  <a:pt x="1473961" y="501650"/>
                </a:moveTo>
                <a:lnTo>
                  <a:pt x="1454657" y="501650"/>
                </a:lnTo>
                <a:lnTo>
                  <a:pt x="1446910" y="509397"/>
                </a:lnTo>
                <a:lnTo>
                  <a:pt x="1446910" y="528574"/>
                </a:lnTo>
                <a:lnTo>
                  <a:pt x="1454657" y="536321"/>
                </a:lnTo>
                <a:lnTo>
                  <a:pt x="1473961" y="536321"/>
                </a:lnTo>
                <a:lnTo>
                  <a:pt x="1481708" y="528574"/>
                </a:lnTo>
                <a:lnTo>
                  <a:pt x="1481708" y="509397"/>
                </a:lnTo>
                <a:lnTo>
                  <a:pt x="1473961" y="501650"/>
                </a:lnTo>
                <a:close/>
              </a:path>
              <a:path w="6177280" h="1778635">
                <a:moveTo>
                  <a:pt x="6134100" y="495808"/>
                </a:moveTo>
                <a:lnTo>
                  <a:pt x="6114796" y="495808"/>
                </a:lnTo>
                <a:lnTo>
                  <a:pt x="6107049" y="503554"/>
                </a:lnTo>
                <a:lnTo>
                  <a:pt x="6107049" y="522732"/>
                </a:lnTo>
                <a:lnTo>
                  <a:pt x="6114796" y="530478"/>
                </a:lnTo>
                <a:lnTo>
                  <a:pt x="6134100" y="530478"/>
                </a:lnTo>
                <a:lnTo>
                  <a:pt x="6141847" y="522732"/>
                </a:lnTo>
                <a:lnTo>
                  <a:pt x="6141847" y="503554"/>
                </a:lnTo>
                <a:lnTo>
                  <a:pt x="6134100" y="495808"/>
                </a:lnTo>
                <a:close/>
              </a:path>
              <a:path w="6177280" h="1778635">
                <a:moveTo>
                  <a:pt x="5709920" y="490092"/>
                </a:moveTo>
                <a:lnTo>
                  <a:pt x="5690615" y="490092"/>
                </a:lnTo>
                <a:lnTo>
                  <a:pt x="5682869" y="497839"/>
                </a:lnTo>
                <a:lnTo>
                  <a:pt x="5682869" y="517016"/>
                </a:lnTo>
                <a:lnTo>
                  <a:pt x="5690615" y="524763"/>
                </a:lnTo>
                <a:lnTo>
                  <a:pt x="5709920" y="524763"/>
                </a:lnTo>
                <a:lnTo>
                  <a:pt x="5717666" y="517016"/>
                </a:lnTo>
                <a:lnTo>
                  <a:pt x="5717666" y="497839"/>
                </a:lnTo>
                <a:lnTo>
                  <a:pt x="5709920" y="490092"/>
                </a:lnTo>
                <a:close/>
              </a:path>
              <a:path w="6177280" h="1778635">
                <a:moveTo>
                  <a:pt x="3147440" y="490092"/>
                </a:moveTo>
                <a:lnTo>
                  <a:pt x="3128136" y="490092"/>
                </a:lnTo>
                <a:lnTo>
                  <a:pt x="3120389" y="497839"/>
                </a:lnTo>
                <a:lnTo>
                  <a:pt x="3120389" y="517016"/>
                </a:lnTo>
                <a:lnTo>
                  <a:pt x="3128136" y="524763"/>
                </a:lnTo>
                <a:lnTo>
                  <a:pt x="3147440" y="524763"/>
                </a:lnTo>
                <a:lnTo>
                  <a:pt x="3155187" y="517016"/>
                </a:lnTo>
                <a:lnTo>
                  <a:pt x="3155187" y="497839"/>
                </a:lnTo>
                <a:lnTo>
                  <a:pt x="3147440" y="490092"/>
                </a:lnTo>
                <a:close/>
              </a:path>
              <a:path w="6177280" h="1778635">
                <a:moveTo>
                  <a:pt x="1927097" y="490092"/>
                </a:moveTo>
                <a:lnTo>
                  <a:pt x="1907920" y="490092"/>
                </a:lnTo>
                <a:lnTo>
                  <a:pt x="1900046" y="497839"/>
                </a:lnTo>
                <a:lnTo>
                  <a:pt x="1900046" y="517016"/>
                </a:lnTo>
                <a:lnTo>
                  <a:pt x="1907920" y="524763"/>
                </a:lnTo>
                <a:lnTo>
                  <a:pt x="1927097" y="524763"/>
                </a:lnTo>
                <a:lnTo>
                  <a:pt x="1934971" y="517016"/>
                </a:lnTo>
                <a:lnTo>
                  <a:pt x="1934971" y="497839"/>
                </a:lnTo>
                <a:lnTo>
                  <a:pt x="1927097" y="490092"/>
                </a:lnTo>
                <a:close/>
              </a:path>
              <a:path w="6177280" h="1778635">
                <a:moveTo>
                  <a:pt x="4884801" y="484250"/>
                </a:moveTo>
                <a:lnTo>
                  <a:pt x="4865497" y="484250"/>
                </a:lnTo>
                <a:lnTo>
                  <a:pt x="4857750" y="491998"/>
                </a:lnTo>
                <a:lnTo>
                  <a:pt x="4857750" y="511175"/>
                </a:lnTo>
                <a:lnTo>
                  <a:pt x="4865497" y="518922"/>
                </a:lnTo>
                <a:lnTo>
                  <a:pt x="4884801" y="518922"/>
                </a:lnTo>
                <a:lnTo>
                  <a:pt x="4892548" y="511175"/>
                </a:lnTo>
                <a:lnTo>
                  <a:pt x="4892548" y="491998"/>
                </a:lnTo>
                <a:lnTo>
                  <a:pt x="4884801" y="484250"/>
                </a:lnTo>
                <a:close/>
              </a:path>
              <a:path w="6177280" h="1778635">
                <a:moveTo>
                  <a:pt x="4774437" y="484250"/>
                </a:moveTo>
                <a:lnTo>
                  <a:pt x="4755133" y="484250"/>
                </a:lnTo>
                <a:lnTo>
                  <a:pt x="4747386" y="491998"/>
                </a:lnTo>
                <a:lnTo>
                  <a:pt x="4747386" y="511175"/>
                </a:lnTo>
                <a:lnTo>
                  <a:pt x="4755133" y="518922"/>
                </a:lnTo>
                <a:lnTo>
                  <a:pt x="4774437" y="518922"/>
                </a:lnTo>
                <a:lnTo>
                  <a:pt x="4782184" y="511175"/>
                </a:lnTo>
                <a:lnTo>
                  <a:pt x="4782184" y="491998"/>
                </a:lnTo>
                <a:lnTo>
                  <a:pt x="4774437" y="484250"/>
                </a:lnTo>
                <a:close/>
              </a:path>
              <a:path w="6177280" h="1778635">
                <a:moveTo>
                  <a:pt x="5250814" y="478536"/>
                </a:moveTo>
                <a:lnTo>
                  <a:pt x="5231637" y="478536"/>
                </a:lnTo>
                <a:lnTo>
                  <a:pt x="5223763" y="486283"/>
                </a:lnTo>
                <a:lnTo>
                  <a:pt x="5223763" y="505460"/>
                </a:lnTo>
                <a:lnTo>
                  <a:pt x="5231637" y="513207"/>
                </a:lnTo>
                <a:lnTo>
                  <a:pt x="5250814" y="513207"/>
                </a:lnTo>
                <a:lnTo>
                  <a:pt x="5258688" y="505460"/>
                </a:lnTo>
                <a:lnTo>
                  <a:pt x="5258688" y="486283"/>
                </a:lnTo>
                <a:lnTo>
                  <a:pt x="5250814" y="478536"/>
                </a:lnTo>
                <a:close/>
              </a:path>
              <a:path w="6177280" h="1778635">
                <a:moveTo>
                  <a:pt x="3501898" y="478536"/>
                </a:moveTo>
                <a:lnTo>
                  <a:pt x="3482594" y="478536"/>
                </a:lnTo>
                <a:lnTo>
                  <a:pt x="3474847" y="486283"/>
                </a:lnTo>
                <a:lnTo>
                  <a:pt x="3474847" y="505460"/>
                </a:lnTo>
                <a:lnTo>
                  <a:pt x="3482594" y="513207"/>
                </a:lnTo>
                <a:lnTo>
                  <a:pt x="3501898" y="513207"/>
                </a:lnTo>
                <a:lnTo>
                  <a:pt x="3509645" y="505460"/>
                </a:lnTo>
                <a:lnTo>
                  <a:pt x="3509645" y="486283"/>
                </a:lnTo>
                <a:lnTo>
                  <a:pt x="3501898" y="478536"/>
                </a:lnTo>
                <a:close/>
              </a:path>
              <a:path w="6177280" h="1778635">
                <a:moveTo>
                  <a:pt x="945133" y="478536"/>
                </a:moveTo>
                <a:lnTo>
                  <a:pt x="925956" y="478536"/>
                </a:lnTo>
                <a:lnTo>
                  <a:pt x="918082" y="486283"/>
                </a:lnTo>
                <a:lnTo>
                  <a:pt x="918082" y="505460"/>
                </a:lnTo>
                <a:lnTo>
                  <a:pt x="925956" y="513207"/>
                </a:lnTo>
                <a:lnTo>
                  <a:pt x="945133" y="513207"/>
                </a:lnTo>
                <a:lnTo>
                  <a:pt x="953007" y="505460"/>
                </a:lnTo>
                <a:lnTo>
                  <a:pt x="953007" y="486283"/>
                </a:lnTo>
                <a:lnTo>
                  <a:pt x="945133" y="478536"/>
                </a:lnTo>
                <a:close/>
              </a:path>
              <a:path w="6177280" h="1778635">
                <a:moveTo>
                  <a:pt x="445388" y="478536"/>
                </a:moveTo>
                <a:lnTo>
                  <a:pt x="426211" y="478536"/>
                </a:lnTo>
                <a:lnTo>
                  <a:pt x="418338" y="486283"/>
                </a:lnTo>
                <a:lnTo>
                  <a:pt x="418338" y="505460"/>
                </a:lnTo>
                <a:lnTo>
                  <a:pt x="426211" y="513207"/>
                </a:lnTo>
                <a:lnTo>
                  <a:pt x="445388" y="513207"/>
                </a:lnTo>
                <a:lnTo>
                  <a:pt x="453263" y="505460"/>
                </a:lnTo>
                <a:lnTo>
                  <a:pt x="453263" y="486283"/>
                </a:lnTo>
                <a:lnTo>
                  <a:pt x="445388" y="478536"/>
                </a:lnTo>
                <a:close/>
              </a:path>
              <a:path w="6177280" h="1778635">
                <a:moveTo>
                  <a:pt x="4489704" y="466978"/>
                </a:moveTo>
                <a:lnTo>
                  <a:pt x="4470400" y="466978"/>
                </a:lnTo>
                <a:lnTo>
                  <a:pt x="4462653" y="474725"/>
                </a:lnTo>
                <a:lnTo>
                  <a:pt x="4462653" y="493902"/>
                </a:lnTo>
                <a:lnTo>
                  <a:pt x="4470400" y="501650"/>
                </a:lnTo>
                <a:lnTo>
                  <a:pt x="4489704" y="501650"/>
                </a:lnTo>
                <a:lnTo>
                  <a:pt x="4497451" y="493902"/>
                </a:lnTo>
                <a:lnTo>
                  <a:pt x="4497451" y="474725"/>
                </a:lnTo>
                <a:lnTo>
                  <a:pt x="4489704" y="466978"/>
                </a:lnTo>
                <a:close/>
              </a:path>
              <a:path w="6177280" h="1778635">
                <a:moveTo>
                  <a:pt x="4245609" y="466978"/>
                </a:moveTo>
                <a:lnTo>
                  <a:pt x="4226433" y="466978"/>
                </a:lnTo>
                <a:lnTo>
                  <a:pt x="4218558" y="474725"/>
                </a:lnTo>
                <a:lnTo>
                  <a:pt x="4218558" y="493902"/>
                </a:lnTo>
                <a:lnTo>
                  <a:pt x="4226433" y="501650"/>
                </a:lnTo>
                <a:lnTo>
                  <a:pt x="4245609" y="501650"/>
                </a:lnTo>
                <a:lnTo>
                  <a:pt x="4253483" y="493902"/>
                </a:lnTo>
                <a:lnTo>
                  <a:pt x="4253483" y="474725"/>
                </a:lnTo>
                <a:lnTo>
                  <a:pt x="4245609" y="466978"/>
                </a:lnTo>
                <a:close/>
              </a:path>
              <a:path w="6177280" h="1778635">
                <a:moveTo>
                  <a:pt x="5001006" y="461137"/>
                </a:moveTo>
                <a:lnTo>
                  <a:pt x="4981702" y="461137"/>
                </a:lnTo>
                <a:lnTo>
                  <a:pt x="4973955" y="468884"/>
                </a:lnTo>
                <a:lnTo>
                  <a:pt x="4973955" y="488061"/>
                </a:lnTo>
                <a:lnTo>
                  <a:pt x="4981702" y="495808"/>
                </a:lnTo>
                <a:lnTo>
                  <a:pt x="5001006" y="495808"/>
                </a:lnTo>
                <a:lnTo>
                  <a:pt x="5008880" y="488061"/>
                </a:lnTo>
                <a:lnTo>
                  <a:pt x="5008880" y="468884"/>
                </a:lnTo>
                <a:lnTo>
                  <a:pt x="5001006" y="461137"/>
                </a:lnTo>
                <a:close/>
              </a:path>
              <a:path w="6177280" h="1778635">
                <a:moveTo>
                  <a:pt x="4112005" y="461137"/>
                </a:moveTo>
                <a:lnTo>
                  <a:pt x="4092702" y="461137"/>
                </a:lnTo>
                <a:lnTo>
                  <a:pt x="4084954" y="468884"/>
                </a:lnTo>
                <a:lnTo>
                  <a:pt x="4084954" y="488061"/>
                </a:lnTo>
                <a:lnTo>
                  <a:pt x="4092702" y="495808"/>
                </a:lnTo>
                <a:lnTo>
                  <a:pt x="4112005" y="495808"/>
                </a:lnTo>
                <a:lnTo>
                  <a:pt x="4119753" y="488061"/>
                </a:lnTo>
                <a:lnTo>
                  <a:pt x="4119753" y="468884"/>
                </a:lnTo>
                <a:lnTo>
                  <a:pt x="4112005" y="461137"/>
                </a:lnTo>
                <a:close/>
              </a:path>
              <a:path w="6177280" h="1778635">
                <a:moveTo>
                  <a:pt x="3705225" y="461137"/>
                </a:moveTo>
                <a:lnTo>
                  <a:pt x="3685921" y="461137"/>
                </a:lnTo>
                <a:lnTo>
                  <a:pt x="3678174" y="468884"/>
                </a:lnTo>
                <a:lnTo>
                  <a:pt x="3678174" y="488061"/>
                </a:lnTo>
                <a:lnTo>
                  <a:pt x="3685921" y="495808"/>
                </a:lnTo>
                <a:lnTo>
                  <a:pt x="3705225" y="495808"/>
                </a:lnTo>
                <a:lnTo>
                  <a:pt x="3712972" y="488061"/>
                </a:lnTo>
                <a:lnTo>
                  <a:pt x="3712972" y="468884"/>
                </a:lnTo>
                <a:lnTo>
                  <a:pt x="3705225" y="461137"/>
                </a:lnTo>
                <a:close/>
              </a:path>
              <a:path w="6177280" h="1778635">
                <a:moveTo>
                  <a:pt x="3263646" y="461137"/>
                </a:moveTo>
                <a:lnTo>
                  <a:pt x="3244341" y="461137"/>
                </a:lnTo>
                <a:lnTo>
                  <a:pt x="3236595" y="468884"/>
                </a:lnTo>
                <a:lnTo>
                  <a:pt x="3236595" y="488061"/>
                </a:lnTo>
                <a:lnTo>
                  <a:pt x="3244341" y="495808"/>
                </a:lnTo>
                <a:lnTo>
                  <a:pt x="3263646" y="495808"/>
                </a:lnTo>
                <a:lnTo>
                  <a:pt x="3271392" y="488061"/>
                </a:lnTo>
                <a:lnTo>
                  <a:pt x="3271392" y="468884"/>
                </a:lnTo>
                <a:lnTo>
                  <a:pt x="3263646" y="461137"/>
                </a:lnTo>
                <a:close/>
              </a:path>
              <a:path w="6177280" h="1778635">
                <a:moveTo>
                  <a:pt x="1067180" y="461137"/>
                </a:moveTo>
                <a:lnTo>
                  <a:pt x="1047876" y="461137"/>
                </a:lnTo>
                <a:lnTo>
                  <a:pt x="1040129" y="468884"/>
                </a:lnTo>
                <a:lnTo>
                  <a:pt x="1040129" y="488061"/>
                </a:lnTo>
                <a:lnTo>
                  <a:pt x="1047876" y="495808"/>
                </a:lnTo>
                <a:lnTo>
                  <a:pt x="1067180" y="495808"/>
                </a:lnTo>
                <a:lnTo>
                  <a:pt x="1074927" y="488061"/>
                </a:lnTo>
                <a:lnTo>
                  <a:pt x="1074927" y="468884"/>
                </a:lnTo>
                <a:lnTo>
                  <a:pt x="1067180" y="461137"/>
                </a:lnTo>
                <a:close/>
              </a:path>
              <a:path w="6177280" h="1778635">
                <a:moveTo>
                  <a:pt x="5134609" y="455422"/>
                </a:moveTo>
                <a:lnTo>
                  <a:pt x="5115433" y="455422"/>
                </a:lnTo>
                <a:lnTo>
                  <a:pt x="5107558" y="463169"/>
                </a:lnTo>
                <a:lnTo>
                  <a:pt x="5107558" y="482346"/>
                </a:lnTo>
                <a:lnTo>
                  <a:pt x="5115433" y="490092"/>
                </a:lnTo>
                <a:lnTo>
                  <a:pt x="5134609" y="490092"/>
                </a:lnTo>
                <a:lnTo>
                  <a:pt x="5142483" y="482346"/>
                </a:lnTo>
                <a:lnTo>
                  <a:pt x="5142483" y="463169"/>
                </a:lnTo>
                <a:lnTo>
                  <a:pt x="5134609" y="455422"/>
                </a:lnTo>
                <a:close/>
              </a:path>
              <a:path w="6177280" h="1778635">
                <a:moveTo>
                  <a:pt x="4367657" y="455422"/>
                </a:moveTo>
                <a:lnTo>
                  <a:pt x="4348353" y="455422"/>
                </a:lnTo>
                <a:lnTo>
                  <a:pt x="4340606" y="463169"/>
                </a:lnTo>
                <a:lnTo>
                  <a:pt x="4340606" y="482346"/>
                </a:lnTo>
                <a:lnTo>
                  <a:pt x="4348353" y="490092"/>
                </a:lnTo>
                <a:lnTo>
                  <a:pt x="4367657" y="490092"/>
                </a:lnTo>
                <a:lnTo>
                  <a:pt x="4375404" y="482346"/>
                </a:lnTo>
                <a:lnTo>
                  <a:pt x="4375404" y="463169"/>
                </a:lnTo>
                <a:lnTo>
                  <a:pt x="4367657" y="455422"/>
                </a:lnTo>
                <a:close/>
              </a:path>
              <a:path w="6177280" h="1778635">
                <a:moveTo>
                  <a:pt x="3989958" y="455422"/>
                </a:moveTo>
                <a:lnTo>
                  <a:pt x="3970654" y="455422"/>
                </a:lnTo>
                <a:lnTo>
                  <a:pt x="3962907" y="463169"/>
                </a:lnTo>
                <a:lnTo>
                  <a:pt x="3962907" y="482346"/>
                </a:lnTo>
                <a:lnTo>
                  <a:pt x="3970654" y="490092"/>
                </a:lnTo>
                <a:lnTo>
                  <a:pt x="3989958" y="490092"/>
                </a:lnTo>
                <a:lnTo>
                  <a:pt x="3997705" y="482346"/>
                </a:lnTo>
                <a:lnTo>
                  <a:pt x="3997705" y="463169"/>
                </a:lnTo>
                <a:lnTo>
                  <a:pt x="3989958" y="455422"/>
                </a:lnTo>
                <a:close/>
              </a:path>
              <a:path w="6177280" h="1778635">
                <a:moveTo>
                  <a:pt x="2229357" y="455422"/>
                </a:moveTo>
                <a:lnTo>
                  <a:pt x="2210054" y="455422"/>
                </a:lnTo>
                <a:lnTo>
                  <a:pt x="2202306" y="463169"/>
                </a:lnTo>
                <a:lnTo>
                  <a:pt x="2202306" y="482346"/>
                </a:lnTo>
                <a:lnTo>
                  <a:pt x="2210054" y="490092"/>
                </a:lnTo>
                <a:lnTo>
                  <a:pt x="2229357" y="490092"/>
                </a:lnTo>
                <a:lnTo>
                  <a:pt x="2237104" y="482346"/>
                </a:lnTo>
                <a:lnTo>
                  <a:pt x="2237104" y="463169"/>
                </a:lnTo>
                <a:lnTo>
                  <a:pt x="2229357" y="455422"/>
                </a:lnTo>
                <a:close/>
              </a:path>
              <a:path w="6177280" h="1778635">
                <a:moveTo>
                  <a:pt x="1787652" y="455422"/>
                </a:moveTo>
                <a:lnTo>
                  <a:pt x="1768475" y="455422"/>
                </a:lnTo>
                <a:lnTo>
                  <a:pt x="1760601" y="463169"/>
                </a:lnTo>
                <a:lnTo>
                  <a:pt x="1760601" y="482346"/>
                </a:lnTo>
                <a:lnTo>
                  <a:pt x="1768475" y="490092"/>
                </a:lnTo>
                <a:lnTo>
                  <a:pt x="1787652" y="490092"/>
                </a:lnTo>
                <a:lnTo>
                  <a:pt x="1795526" y="482346"/>
                </a:lnTo>
                <a:lnTo>
                  <a:pt x="1795526" y="463169"/>
                </a:lnTo>
                <a:lnTo>
                  <a:pt x="1787652" y="455422"/>
                </a:lnTo>
                <a:close/>
              </a:path>
              <a:path w="6177280" h="1778635">
                <a:moveTo>
                  <a:pt x="2804541" y="449579"/>
                </a:moveTo>
                <a:lnTo>
                  <a:pt x="2785364" y="449579"/>
                </a:lnTo>
                <a:lnTo>
                  <a:pt x="2777490" y="457326"/>
                </a:lnTo>
                <a:lnTo>
                  <a:pt x="2777490" y="476503"/>
                </a:lnTo>
                <a:lnTo>
                  <a:pt x="2785364" y="484250"/>
                </a:lnTo>
                <a:lnTo>
                  <a:pt x="2804541" y="484250"/>
                </a:lnTo>
                <a:lnTo>
                  <a:pt x="2812415" y="476503"/>
                </a:lnTo>
                <a:lnTo>
                  <a:pt x="2812415" y="457326"/>
                </a:lnTo>
                <a:lnTo>
                  <a:pt x="2804541" y="449579"/>
                </a:lnTo>
                <a:close/>
              </a:path>
              <a:path w="6177280" h="1778635">
                <a:moveTo>
                  <a:pt x="2049144" y="449579"/>
                </a:moveTo>
                <a:lnTo>
                  <a:pt x="2029967" y="449579"/>
                </a:lnTo>
                <a:lnTo>
                  <a:pt x="2022093" y="457326"/>
                </a:lnTo>
                <a:lnTo>
                  <a:pt x="2022093" y="476503"/>
                </a:lnTo>
                <a:lnTo>
                  <a:pt x="2029967" y="484250"/>
                </a:lnTo>
                <a:lnTo>
                  <a:pt x="2049144" y="484250"/>
                </a:lnTo>
                <a:lnTo>
                  <a:pt x="2057018" y="476503"/>
                </a:lnTo>
                <a:lnTo>
                  <a:pt x="2057018" y="457326"/>
                </a:lnTo>
                <a:lnTo>
                  <a:pt x="2049144" y="449579"/>
                </a:lnTo>
                <a:close/>
              </a:path>
              <a:path w="6177280" h="1778635">
                <a:moveTo>
                  <a:pt x="1572767" y="449579"/>
                </a:moveTo>
                <a:lnTo>
                  <a:pt x="1553464" y="449579"/>
                </a:lnTo>
                <a:lnTo>
                  <a:pt x="1545589" y="457326"/>
                </a:lnTo>
                <a:lnTo>
                  <a:pt x="1545589" y="476503"/>
                </a:lnTo>
                <a:lnTo>
                  <a:pt x="1553464" y="484250"/>
                </a:lnTo>
                <a:lnTo>
                  <a:pt x="1572767" y="484250"/>
                </a:lnTo>
                <a:lnTo>
                  <a:pt x="1580514" y="476503"/>
                </a:lnTo>
                <a:lnTo>
                  <a:pt x="1580514" y="457326"/>
                </a:lnTo>
                <a:lnTo>
                  <a:pt x="1572767" y="449579"/>
                </a:lnTo>
                <a:close/>
              </a:path>
              <a:path w="6177280" h="1778635">
                <a:moveTo>
                  <a:pt x="329183" y="449579"/>
                </a:moveTo>
                <a:lnTo>
                  <a:pt x="310006" y="449579"/>
                </a:lnTo>
                <a:lnTo>
                  <a:pt x="302132" y="457326"/>
                </a:lnTo>
                <a:lnTo>
                  <a:pt x="302132" y="476503"/>
                </a:lnTo>
                <a:lnTo>
                  <a:pt x="310006" y="484250"/>
                </a:lnTo>
                <a:lnTo>
                  <a:pt x="329183" y="484250"/>
                </a:lnTo>
                <a:lnTo>
                  <a:pt x="337057" y="476503"/>
                </a:lnTo>
                <a:lnTo>
                  <a:pt x="337057" y="457326"/>
                </a:lnTo>
                <a:lnTo>
                  <a:pt x="329183" y="449579"/>
                </a:lnTo>
                <a:close/>
              </a:path>
              <a:path w="6177280" h="1778635">
                <a:moveTo>
                  <a:pt x="3815587" y="443864"/>
                </a:moveTo>
                <a:lnTo>
                  <a:pt x="3796410" y="443864"/>
                </a:lnTo>
                <a:lnTo>
                  <a:pt x="3788536" y="451612"/>
                </a:lnTo>
                <a:lnTo>
                  <a:pt x="3788536" y="470788"/>
                </a:lnTo>
                <a:lnTo>
                  <a:pt x="3796410" y="478536"/>
                </a:lnTo>
                <a:lnTo>
                  <a:pt x="3815587" y="478536"/>
                </a:lnTo>
                <a:lnTo>
                  <a:pt x="3823461" y="470788"/>
                </a:lnTo>
                <a:lnTo>
                  <a:pt x="3823461" y="451612"/>
                </a:lnTo>
                <a:lnTo>
                  <a:pt x="3815587" y="443864"/>
                </a:lnTo>
                <a:close/>
              </a:path>
              <a:path w="6177280" h="1778635">
                <a:moveTo>
                  <a:pt x="6029452" y="438023"/>
                </a:moveTo>
                <a:lnTo>
                  <a:pt x="6010275" y="438023"/>
                </a:lnTo>
                <a:lnTo>
                  <a:pt x="6002401" y="445770"/>
                </a:lnTo>
                <a:lnTo>
                  <a:pt x="6002401" y="464947"/>
                </a:lnTo>
                <a:lnTo>
                  <a:pt x="6010275" y="472694"/>
                </a:lnTo>
                <a:lnTo>
                  <a:pt x="6029452" y="472694"/>
                </a:lnTo>
                <a:lnTo>
                  <a:pt x="6037326" y="464947"/>
                </a:lnTo>
                <a:lnTo>
                  <a:pt x="6037326" y="445770"/>
                </a:lnTo>
                <a:lnTo>
                  <a:pt x="6029452" y="438023"/>
                </a:lnTo>
                <a:close/>
              </a:path>
              <a:path w="6177280" h="1778635">
                <a:moveTo>
                  <a:pt x="5919088" y="438023"/>
                </a:moveTo>
                <a:lnTo>
                  <a:pt x="5899911" y="438023"/>
                </a:lnTo>
                <a:lnTo>
                  <a:pt x="5892037" y="445770"/>
                </a:lnTo>
                <a:lnTo>
                  <a:pt x="5892037" y="464947"/>
                </a:lnTo>
                <a:lnTo>
                  <a:pt x="5899911" y="472694"/>
                </a:lnTo>
                <a:lnTo>
                  <a:pt x="5919088" y="472694"/>
                </a:lnTo>
                <a:lnTo>
                  <a:pt x="5926962" y="464947"/>
                </a:lnTo>
                <a:lnTo>
                  <a:pt x="5926962" y="445770"/>
                </a:lnTo>
                <a:lnTo>
                  <a:pt x="5919088" y="438023"/>
                </a:lnTo>
                <a:close/>
              </a:path>
              <a:path w="6177280" h="1778635">
                <a:moveTo>
                  <a:pt x="3391407" y="438023"/>
                </a:moveTo>
                <a:lnTo>
                  <a:pt x="3372230" y="438023"/>
                </a:lnTo>
                <a:lnTo>
                  <a:pt x="3364356" y="445770"/>
                </a:lnTo>
                <a:lnTo>
                  <a:pt x="3364356" y="464947"/>
                </a:lnTo>
                <a:lnTo>
                  <a:pt x="3372230" y="472694"/>
                </a:lnTo>
                <a:lnTo>
                  <a:pt x="3391407" y="472694"/>
                </a:lnTo>
                <a:lnTo>
                  <a:pt x="3399281" y="464947"/>
                </a:lnTo>
                <a:lnTo>
                  <a:pt x="3399281" y="445770"/>
                </a:lnTo>
                <a:lnTo>
                  <a:pt x="3391407" y="438023"/>
                </a:lnTo>
                <a:close/>
              </a:path>
              <a:path w="6177280" h="1778635">
                <a:moveTo>
                  <a:pt x="1299590" y="438023"/>
                </a:moveTo>
                <a:lnTo>
                  <a:pt x="1280286" y="438023"/>
                </a:lnTo>
                <a:lnTo>
                  <a:pt x="1272539" y="445770"/>
                </a:lnTo>
                <a:lnTo>
                  <a:pt x="1272539" y="464947"/>
                </a:lnTo>
                <a:lnTo>
                  <a:pt x="1280286" y="472694"/>
                </a:lnTo>
                <a:lnTo>
                  <a:pt x="1299590" y="472694"/>
                </a:lnTo>
                <a:lnTo>
                  <a:pt x="1307464" y="464947"/>
                </a:lnTo>
                <a:lnTo>
                  <a:pt x="1307464" y="445770"/>
                </a:lnTo>
                <a:lnTo>
                  <a:pt x="1299590" y="438023"/>
                </a:lnTo>
                <a:close/>
              </a:path>
              <a:path w="6177280" h="1778635">
                <a:moveTo>
                  <a:pt x="2647695" y="432308"/>
                </a:moveTo>
                <a:lnTo>
                  <a:pt x="2628391" y="432308"/>
                </a:lnTo>
                <a:lnTo>
                  <a:pt x="2620644" y="440054"/>
                </a:lnTo>
                <a:lnTo>
                  <a:pt x="2620644" y="459232"/>
                </a:lnTo>
                <a:lnTo>
                  <a:pt x="2628391" y="466978"/>
                </a:lnTo>
                <a:lnTo>
                  <a:pt x="2647695" y="466978"/>
                </a:lnTo>
                <a:lnTo>
                  <a:pt x="2655442" y="459232"/>
                </a:lnTo>
                <a:lnTo>
                  <a:pt x="2655442" y="440054"/>
                </a:lnTo>
                <a:lnTo>
                  <a:pt x="2647695" y="432308"/>
                </a:lnTo>
                <a:close/>
              </a:path>
              <a:path w="6177280" h="1778635">
                <a:moveTo>
                  <a:pt x="2531491" y="432308"/>
                </a:moveTo>
                <a:lnTo>
                  <a:pt x="2512186" y="432308"/>
                </a:lnTo>
                <a:lnTo>
                  <a:pt x="2504440" y="440054"/>
                </a:lnTo>
                <a:lnTo>
                  <a:pt x="2504440" y="459232"/>
                </a:lnTo>
                <a:lnTo>
                  <a:pt x="2512186" y="466978"/>
                </a:lnTo>
                <a:lnTo>
                  <a:pt x="2531491" y="466978"/>
                </a:lnTo>
                <a:lnTo>
                  <a:pt x="2539238" y="459232"/>
                </a:lnTo>
                <a:lnTo>
                  <a:pt x="2539238" y="440054"/>
                </a:lnTo>
                <a:lnTo>
                  <a:pt x="2531491" y="432308"/>
                </a:lnTo>
                <a:close/>
              </a:path>
              <a:path w="6177280" h="1778635">
                <a:moveTo>
                  <a:pt x="5616956" y="426465"/>
                </a:moveTo>
                <a:lnTo>
                  <a:pt x="5597652" y="426465"/>
                </a:lnTo>
                <a:lnTo>
                  <a:pt x="5589905" y="434213"/>
                </a:lnTo>
                <a:lnTo>
                  <a:pt x="5589905" y="453389"/>
                </a:lnTo>
                <a:lnTo>
                  <a:pt x="5597652" y="461137"/>
                </a:lnTo>
                <a:lnTo>
                  <a:pt x="5616956" y="461137"/>
                </a:lnTo>
                <a:lnTo>
                  <a:pt x="5624703" y="453389"/>
                </a:lnTo>
                <a:lnTo>
                  <a:pt x="5624703" y="434213"/>
                </a:lnTo>
                <a:lnTo>
                  <a:pt x="5616956" y="426465"/>
                </a:lnTo>
                <a:close/>
              </a:path>
              <a:path w="6177280" h="1778635">
                <a:moveTo>
                  <a:pt x="5477509" y="426465"/>
                </a:moveTo>
                <a:lnTo>
                  <a:pt x="5458206" y="426465"/>
                </a:lnTo>
                <a:lnTo>
                  <a:pt x="5450458" y="434213"/>
                </a:lnTo>
                <a:lnTo>
                  <a:pt x="5450458" y="453389"/>
                </a:lnTo>
                <a:lnTo>
                  <a:pt x="5458206" y="461137"/>
                </a:lnTo>
                <a:lnTo>
                  <a:pt x="5477509" y="461137"/>
                </a:lnTo>
                <a:lnTo>
                  <a:pt x="5485257" y="453389"/>
                </a:lnTo>
                <a:lnTo>
                  <a:pt x="5485257" y="434213"/>
                </a:lnTo>
                <a:lnTo>
                  <a:pt x="5477509" y="426465"/>
                </a:lnTo>
                <a:close/>
              </a:path>
              <a:path w="6177280" h="1778635">
                <a:moveTo>
                  <a:pt x="102615" y="420750"/>
                </a:moveTo>
                <a:lnTo>
                  <a:pt x="83311" y="420750"/>
                </a:lnTo>
                <a:lnTo>
                  <a:pt x="75564" y="428498"/>
                </a:lnTo>
                <a:lnTo>
                  <a:pt x="75564" y="447675"/>
                </a:lnTo>
                <a:lnTo>
                  <a:pt x="83311" y="455422"/>
                </a:lnTo>
                <a:lnTo>
                  <a:pt x="102615" y="455422"/>
                </a:lnTo>
                <a:lnTo>
                  <a:pt x="110362" y="447675"/>
                </a:lnTo>
                <a:lnTo>
                  <a:pt x="110362" y="428498"/>
                </a:lnTo>
                <a:lnTo>
                  <a:pt x="102615" y="420750"/>
                </a:lnTo>
                <a:close/>
              </a:path>
              <a:path w="6177280" h="1778635">
                <a:moveTo>
                  <a:pt x="2967228" y="414909"/>
                </a:moveTo>
                <a:lnTo>
                  <a:pt x="2948051" y="414909"/>
                </a:lnTo>
                <a:lnTo>
                  <a:pt x="2940177" y="422655"/>
                </a:lnTo>
                <a:lnTo>
                  <a:pt x="2940177" y="441833"/>
                </a:lnTo>
                <a:lnTo>
                  <a:pt x="2948051" y="449579"/>
                </a:lnTo>
                <a:lnTo>
                  <a:pt x="2967228" y="449579"/>
                </a:lnTo>
                <a:lnTo>
                  <a:pt x="2975102" y="441833"/>
                </a:lnTo>
                <a:lnTo>
                  <a:pt x="2975102" y="422655"/>
                </a:lnTo>
                <a:lnTo>
                  <a:pt x="2967228" y="414909"/>
                </a:lnTo>
                <a:close/>
              </a:path>
              <a:path w="6177280" h="1778635">
                <a:moveTo>
                  <a:pt x="2421128" y="414909"/>
                </a:moveTo>
                <a:lnTo>
                  <a:pt x="2401823" y="414909"/>
                </a:lnTo>
                <a:lnTo>
                  <a:pt x="2393950" y="422655"/>
                </a:lnTo>
                <a:lnTo>
                  <a:pt x="2393950" y="441833"/>
                </a:lnTo>
                <a:lnTo>
                  <a:pt x="2401823" y="449579"/>
                </a:lnTo>
                <a:lnTo>
                  <a:pt x="2421128" y="449579"/>
                </a:lnTo>
                <a:lnTo>
                  <a:pt x="2428875" y="441833"/>
                </a:lnTo>
                <a:lnTo>
                  <a:pt x="2428875" y="422655"/>
                </a:lnTo>
                <a:lnTo>
                  <a:pt x="2421128" y="414909"/>
                </a:lnTo>
                <a:close/>
              </a:path>
              <a:path w="6177280" h="1778635">
                <a:moveTo>
                  <a:pt x="218820" y="414909"/>
                </a:moveTo>
                <a:lnTo>
                  <a:pt x="199516" y="414909"/>
                </a:lnTo>
                <a:lnTo>
                  <a:pt x="191769" y="422655"/>
                </a:lnTo>
                <a:lnTo>
                  <a:pt x="191769" y="441833"/>
                </a:lnTo>
                <a:lnTo>
                  <a:pt x="199516" y="449579"/>
                </a:lnTo>
                <a:lnTo>
                  <a:pt x="218820" y="449579"/>
                </a:lnTo>
                <a:lnTo>
                  <a:pt x="226567" y="441833"/>
                </a:lnTo>
                <a:lnTo>
                  <a:pt x="226567" y="422655"/>
                </a:lnTo>
                <a:lnTo>
                  <a:pt x="218820" y="414909"/>
                </a:lnTo>
                <a:close/>
              </a:path>
              <a:path w="6177280" h="1778635">
                <a:moveTo>
                  <a:pt x="4611751" y="409194"/>
                </a:moveTo>
                <a:lnTo>
                  <a:pt x="4592447" y="409194"/>
                </a:lnTo>
                <a:lnTo>
                  <a:pt x="4584700" y="416940"/>
                </a:lnTo>
                <a:lnTo>
                  <a:pt x="4584700" y="436117"/>
                </a:lnTo>
                <a:lnTo>
                  <a:pt x="4592447" y="443864"/>
                </a:lnTo>
                <a:lnTo>
                  <a:pt x="4611751" y="443864"/>
                </a:lnTo>
                <a:lnTo>
                  <a:pt x="4619498" y="436117"/>
                </a:lnTo>
                <a:lnTo>
                  <a:pt x="4619498" y="416940"/>
                </a:lnTo>
                <a:lnTo>
                  <a:pt x="4611751" y="409194"/>
                </a:lnTo>
                <a:close/>
              </a:path>
              <a:path w="6177280" h="1778635">
                <a:moveTo>
                  <a:pt x="1415795" y="409194"/>
                </a:moveTo>
                <a:lnTo>
                  <a:pt x="1396618" y="409194"/>
                </a:lnTo>
                <a:lnTo>
                  <a:pt x="1388744" y="416940"/>
                </a:lnTo>
                <a:lnTo>
                  <a:pt x="1388744" y="436117"/>
                </a:lnTo>
                <a:lnTo>
                  <a:pt x="1396618" y="443864"/>
                </a:lnTo>
                <a:lnTo>
                  <a:pt x="1415795" y="443864"/>
                </a:lnTo>
                <a:lnTo>
                  <a:pt x="1423669" y="436117"/>
                </a:lnTo>
                <a:lnTo>
                  <a:pt x="1423669" y="416940"/>
                </a:lnTo>
                <a:lnTo>
                  <a:pt x="1415795" y="409194"/>
                </a:lnTo>
                <a:close/>
              </a:path>
              <a:path w="6177280" h="1778635">
                <a:moveTo>
                  <a:pt x="544194" y="409194"/>
                </a:moveTo>
                <a:lnTo>
                  <a:pt x="525017" y="409194"/>
                </a:lnTo>
                <a:lnTo>
                  <a:pt x="517143" y="416940"/>
                </a:lnTo>
                <a:lnTo>
                  <a:pt x="517143" y="436117"/>
                </a:lnTo>
                <a:lnTo>
                  <a:pt x="525017" y="443864"/>
                </a:lnTo>
                <a:lnTo>
                  <a:pt x="544194" y="443864"/>
                </a:lnTo>
                <a:lnTo>
                  <a:pt x="552068" y="436117"/>
                </a:lnTo>
                <a:lnTo>
                  <a:pt x="552068" y="416940"/>
                </a:lnTo>
                <a:lnTo>
                  <a:pt x="544194" y="409194"/>
                </a:lnTo>
                <a:close/>
              </a:path>
              <a:path w="6177280" h="1778635">
                <a:moveTo>
                  <a:pt x="1694688" y="403351"/>
                </a:moveTo>
                <a:lnTo>
                  <a:pt x="1675510" y="403351"/>
                </a:lnTo>
                <a:lnTo>
                  <a:pt x="1667636" y="411225"/>
                </a:lnTo>
                <a:lnTo>
                  <a:pt x="1667636" y="430275"/>
                </a:lnTo>
                <a:lnTo>
                  <a:pt x="1675510" y="438023"/>
                </a:lnTo>
                <a:lnTo>
                  <a:pt x="1694688" y="438023"/>
                </a:lnTo>
                <a:lnTo>
                  <a:pt x="1702561" y="430275"/>
                </a:lnTo>
                <a:lnTo>
                  <a:pt x="1702561" y="411225"/>
                </a:lnTo>
                <a:lnTo>
                  <a:pt x="1694688" y="403351"/>
                </a:lnTo>
                <a:close/>
              </a:path>
              <a:path w="6177280" h="1778635">
                <a:moveTo>
                  <a:pt x="1154302" y="397637"/>
                </a:moveTo>
                <a:lnTo>
                  <a:pt x="1135126" y="397637"/>
                </a:lnTo>
                <a:lnTo>
                  <a:pt x="1127252" y="405384"/>
                </a:lnTo>
                <a:lnTo>
                  <a:pt x="1127252" y="424561"/>
                </a:lnTo>
                <a:lnTo>
                  <a:pt x="1135126" y="432308"/>
                </a:lnTo>
                <a:lnTo>
                  <a:pt x="1154302" y="432308"/>
                </a:lnTo>
                <a:lnTo>
                  <a:pt x="1162177" y="424561"/>
                </a:lnTo>
                <a:lnTo>
                  <a:pt x="1162177" y="405384"/>
                </a:lnTo>
                <a:lnTo>
                  <a:pt x="1154302" y="397637"/>
                </a:lnTo>
                <a:close/>
              </a:path>
              <a:path w="6177280" h="1778635">
                <a:moveTo>
                  <a:pt x="875410" y="397637"/>
                </a:moveTo>
                <a:lnTo>
                  <a:pt x="856106" y="397637"/>
                </a:lnTo>
                <a:lnTo>
                  <a:pt x="848359" y="405384"/>
                </a:lnTo>
                <a:lnTo>
                  <a:pt x="848359" y="424561"/>
                </a:lnTo>
                <a:lnTo>
                  <a:pt x="856106" y="432308"/>
                </a:lnTo>
                <a:lnTo>
                  <a:pt x="875410" y="432308"/>
                </a:lnTo>
                <a:lnTo>
                  <a:pt x="883284" y="424561"/>
                </a:lnTo>
                <a:lnTo>
                  <a:pt x="883284" y="405384"/>
                </a:lnTo>
                <a:lnTo>
                  <a:pt x="875410" y="397637"/>
                </a:lnTo>
                <a:close/>
              </a:path>
              <a:path w="6177280" h="1778635">
                <a:moveTo>
                  <a:pt x="660400" y="397637"/>
                </a:moveTo>
                <a:lnTo>
                  <a:pt x="641222" y="397637"/>
                </a:lnTo>
                <a:lnTo>
                  <a:pt x="633348" y="405384"/>
                </a:lnTo>
                <a:lnTo>
                  <a:pt x="633348" y="424561"/>
                </a:lnTo>
                <a:lnTo>
                  <a:pt x="641222" y="432308"/>
                </a:lnTo>
                <a:lnTo>
                  <a:pt x="660400" y="432308"/>
                </a:lnTo>
                <a:lnTo>
                  <a:pt x="668273" y="424561"/>
                </a:lnTo>
                <a:lnTo>
                  <a:pt x="668273" y="405384"/>
                </a:lnTo>
                <a:lnTo>
                  <a:pt x="660400" y="397637"/>
                </a:lnTo>
                <a:close/>
              </a:path>
              <a:path w="6177280" h="1778635">
                <a:moveTo>
                  <a:pt x="3606419" y="391795"/>
                </a:moveTo>
                <a:lnTo>
                  <a:pt x="3587241" y="391795"/>
                </a:lnTo>
                <a:lnTo>
                  <a:pt x="3579367" y="399669"/>
                </a:lnTo>
                <a:lnTo>
                  <a:pt x="3579367" y="418719"/>
                </a:lnTo>
                <a:lnTo>
                  <a:pt x="3587241" y="426465"/>
                </a:lnTo>
                <a:lnTo>
                  <a:pt x="3606419" y="426465"/>
                </a:lnTo>
                <a:lnTo>
                  <a:pt x="3614292" y="418719"/>
                </a:lnTo>
                <a:lnTo>
                  <a:pt x="3614292" y="399669"/>
                </a:lnTo>
                <a:lnTo>
                  <a:pt x="3606419" y="391795"/>
                </a:lnTo>
                <a:close/>
              </a:path>
              <a:path w="6177280" h="1778635">
                <a:moveTo>
                  <a:pt x="5814567" y="386079"/>
                </a:moveTo>
                <a:lnTo>
                  <a:pt x="5795263" y="386079"/>
                </a:lnTo>
                <a:lnTo>
                  <a:pt x="5787516" y="393826"/>
                </a:lnTo>
                <a:lnTo>
                  <a:pt x="5787516" y="413003"/>
                </a:lnTo>
                <a:lnTo>
                  <a:pt x="5795263" y="420750"/>
                </a:lnTo>
                <a:lnTo>
                  <a:pt x="5814567" y="420750"/>
                </a:lnTo>
                <a:lnTo>
                  <a:pt x="5822314" y="413003"/>
                </a:lnTo>
                <a:lnTo>
                  <a:pt x="5822314" y="393826"/>
                </a:lnTo>
                <a:lnTo>
                  <a:pt x="5814567" y="386079"/>
                </a:lnTo>
                <a:close/>
              </a:path>
              <a:path w="6177280" h="1778635">
                <a:moveTo>
                  <a:pt x="1915540" y="386079"/>
                </a:moveTo>
                <a:lnTo>
                  <a:pt x="1896236" y="386079"/>
                </a:lnTo>
                <a:lnTo>
                  <a:pt x="1888489" y="393826"/>
                </a:lnTo>
                <a:lnTo>
                  <a:pt x="1888489" y="413003"/>
                </a:lnTo>
                <a:lnTo>
                  <a:pt x="1896236" y="420750"/>
                </a:lnTo>
                <a:lnTo>
                  <a:pt x="1915540" y="420750"/>
                </a:lnTo>
                <a:lnTo>
                  <a:pt x="1923288" y="413003"/>
                </a:lnTo>
                <a:lnTo>
                  <a:pt x="1923288" y="393826"/>
                </a:lnTo>
                <a:lnTo>
                  <a:pt x="1915540" y="386079"/>
                </a:lnTo>
                <a:close/>
              </a:path>
              <a:path w="6177280" h="1778635">
                <a:moveTo>
                  <a:pt x="5361305" y="380238"/>
                </a:moveTo>
                <a:lnTo>
                  <a:pt x="5342001" y="380238"/>
                </a:lnTo>
                <a:lnTo>
                  <a:pt x="5334254" y="388112"/>
                </a:lnTo>
                <a:lnTo>
                  <a:pt x="5334254" y="407162"/>
                </a:lnTo>
                <a:lnTo>
                  <a:pt x="5342001" y="414909"/>
                </a:lnTo>
                <a:lnTo>
                  <a:pt x="5361305" y="414909"/>
                </a:lnTo>
                <a:lnTo>
                  <a:pt x="5369052" y="407162"/>
                </a:lnTo>
                <a:lnTo>
                  <a:pt x="5369052" y="388112"/>
                </a:lnTo>
                <a:lnTo>
                  <a:pt x="5361305" y="380238"/>
                </a:lnTo>
                <a:close/>
              </a:path>
              <a:path w="6177280" h="1778635">
                <a:moveTo>
                  <a:pt x="3071876" y="380238"/>
                </a:moveTo>
                <a:lnTo>
                  <a:pt x="3052572" y="380238"/>
                </a:lnTo>
                <a:lnTo>
                  <a:pt x="3044825" y="388112"/>
                </a:lnTo>
                <a:lnTo>
                  <a:pt x="3044825" y="407162"/>
                </a:lnTo>
                <a:lnTo>
                  <a:pt x="3052572" y="414909"/>
                </a:lnTo>
                <a:lnTo>
                  <a:pt x="3071876" y="414909"/>
                </a:lnTo>
                <a:lnTo>
                  <a:pt x="3079623" y="407162"/>
                </a:lnTo>
                <a:lnTo>
                  <a:pt x="3079623" y="388112"/>
                </a:lnTo>
                <a:lnTo>
                  <a:pt x="3071876" y="380238"/>
                </a:lnTo>
                <a:close/>
              </a:path>
              <a:path w="6177280" h="1778635">
                <a:moveTo>
                  <a:pt x="2304795" y="380238"/>
                </a:moveTo>
                <a:lnTo>
                  <a:pt x="2285618" y="380238"/>
                </a:lnTo>
                <a:lnTo>
                  <a:pt x="2277744" y="388112"/>
                </a:lnTo>
                <a:lnTo>
                  <a:pt x="2277744" y="407162"/>
                </a:lnTo>
                <a:lnTo>
                  <a:pt x="2285618" y="414909"/>
                </a:lnTo>
                <a:lnTo>
                  <a:pt x="2304795" y="414909"/>
                </a:lnTo>
                <a:lnTo>
                  <a:pt x="2312669" y="407162"/>
                </a:lnTo>
                <a:lnTo>
                  <a:pt x="2312669" y="388112"/>
                </a:lnTo>
                <a:lnTo>
                  <a:pt x="2304795" y="380238"/>
                </a:lnTo>
                <a:close/>
              </a:path>
              <a:path w="6177280" h="1778635">
                <a:moveTo>
                  <a:pt x="770889" y="380238"/>
                </a:moveTo>
                <a:lnTo>
                  <a:pt x="751585" y="380238"/>
                </a:lnTo>
                <a:lnTo>
                  <a:pt x="743711" y="388112"/>
                </a:lnTo>
                <a:lnTo>
                  <a:pt x="743711" y="407162"/>
                </a:lnTo>
                <a:lnTo>
                  <a:pt x="751585" y="414909"/>
                </a:lnTo>
                <a:lnTo>
                  <a:pt x="770889" y="414909"/>
                </a:lnTo>
                <a:lnTo>
                  <a:pt x="778636" y="407162"/>
                </a:lnTo>
                <a:lnTo>
                  <a:pt x="778636" y="388112"/>
                </a:lnTo>
                <a:lnTo>
                  <a:pt x="770889" y="380238"/>
                </a:lnTo>
                <a:close/>
              </a:path>
              <a:path w="6177280" h="1778635">
                <a:moveTo>
                  <a:pt x="6145783" y="374523"/>
                </a:moveTo>
                <a:lnTo>
                  <a:pt x="6126480" y="374523"/>
                </a:lnTo>
                <a:lnTo>
                  <a:pt x="6118606" y="382270"/>
                </a:lnTo>
                <a:lnTo>
                  <a:pt x="6118606" y="401447"/>
                </a:lnTo>
                <a:lnTo>
                  <a:pt x="6126480" y="409194"/>
                </a:lnTo>
                <a:lnTo>
                  <a:pt x="6145783" y="409194"/>
                </a:lnTo>
                <a:lnTo>
                  <a:pt x="6153531" y="401447"/>
                </a:lnTo>
                <a:lnTo>
                  <a:pt x="6153531" y="382270"/>
                </a:lnTo>
                <a:lnTo>
                  <a:pt x="6145783" y="374523"/>
                </a:lnTo>
                <a:close/>
              </a:path>
              <a:path w="6177280" h="1778635">
                <a:moveTo>
                  <a:pt x="5239258" y="368680"/>
                </a:moveTo>
                <a:lnTo>
                  <a:pt x="5219954" y="368680"/>
                </a:lnTo>
                <a:lnTo>
                  <a:pt x="5212207" y="376554"/>
                </a:lnTo>
                <a:lnTo>
                  <a:pt x="5212207" y="395604"/>
                </a:lnTo>
                <a:lnTo>
                  <a:pt x="5219954" y="403351"/>
                </a:lnTo>
                <a:lnTo>
                  <a:pt x="5239258" y="403351"/>
                </a:lnTo>
                <a:lnTo>
                  <a:pt x="5247005" y="395604"/>
                </a:lnTo>
                <a:lnTo>
                  <a:pt x="5247005" y="376554"/>
                </a:lnTo>
                <a:lnTo>
                  <a:pt x="5239258" y="368680"/>
                </a:lnTo>
                <a:close/>
              </a:path>
              <a:path w="6177280" h="1778635">
                <a:moveTo>
                  <a:pt x="5070729" y="368680"/>
                </a:moveTo>
                <a:lnTo>
                  <a:pt x="5051425" y="368680"/>
                </a:lnTo>
                <a:lnTo>
                  <a:pt x="5043678" y="376554"/>
                </a:lnTo>
                <a:lnTo>
                  <a:pt x="5043678" y="395604"/>
                </a:lnTo>
                <a:lnTo>
                  <a:pt x="5051425" y="403351"/>
                </a:lnTo>
                <a:lnTo>
                  <a:pt x="5070729" y="403351"/>
                </a:lnTo>
                <a:lnTo>
                  <a:pt x="5078603" y="395604"/>
                </a:lnTo>
                <a:lnTo>
                  <a:pt x="5078603" y="376554"/>
                </a:lnTo>
                <a:lnTo>
                  <a:pt x="5070729" y="368680"/>
                </a:lnTo>
                <a:close/>
              </a:path>
              <a:path w="6177280" h="1778635">
                <a:moveTo>
                  <a:pt x="4803394" y="368680"/>
                </a:moveTo>
                <a:lnTo>
                  <a:pt x="4784216" y="368680"/>
                </a:lnTo>
                <a:lnTo>
                  <a:pt x="4776342" y="376554"/>
                </a:lnTo>
                <a:lnTo>
                  <a:pt x="4776342" y="395604"/>
                </a:lnTo>
                <a:lnTo>
                  <a:pt x="4784216" y="403351"/>
                </a:lnTo>
                <a:lnTo>
                  <a:pt x="4803394" y="403351"/>
                </a:lnTo>
                <a:lnTo>
                  <a:pt x="4811267" y="395604"/>
                </a:lnTo>
                <a:lnTo>
                  <a:pt x="4811267" y="376554"/>
                </a:lnTo>
                <a:lnTo>
                  <a:pt x="4803394" y="368680"/>
                </a:lnTo>
                <a:close/>
              </a:path>
              <a:path w="6177280" h="1778635">
                <a:moveTo>
                  <a:pt x="3496055" y="362965"/>
                </a:moveTo>
                <a:lnTo>
                  <a:pt x="3476752" y="362965"/>
                </a:lnTo>
                <a:lnTo>
                  <a:pt x="3469004" y="370713"/>
                </a:lnTo>
                <a:lnTo>
                  <a:pt x="3469004" y="389889"/>
                </a:lnTo>
                <a:lnTo>
                  <a:pt x="3476752" y="397637"/>
                </a:lnTo>
                <a:lnTo>
                  <a:pt x="3496055" y="397637"/>
                </a:lnTo>
                <a:lnTo>
                  <a:pt x="3503803" y="389889"/>
                </a:lnTo>
                <a:lnTo>
                  <a:pt x="3503803" y="370713"/>
                </a:lnTo>
                <a:lnTo>
                  <a:pt x="3496055" y="362965"/>
                </a:lnTo>
                <a:close/>
              </a:path>
              <a:path w="6177280" h="1778635">
                <a:moveTo>
                  <a:pt x="4925440" y="357124"/>
                </a:moveTo>
                <a:lnTo>
                  <a:pt x="4906263" y="357124"/>
                </a:lnTo>
                <a:lnTo>
                  <a:pt x="4898389" y="364998"/>
                </a:lnTo>
                <a:lnTo>
                  <a:pt x="4898389" y="384048"/>
                </a:lnTo>
                <a:lnTo>
                  <a:pt x="4906263" y="391795"/>
                </a:lnTo>
                <a:lnTo>
                  <a:pt x="4925440" y="391795"/>
                </a:lnTo>
                <a:lnTo>
                  <a:pt x="4933314" y="384048"/>
                </a:lnTo>
                <a:lnTo>
                  <a:pt x="4933314" y="364998"/>
                </a:lnTo>
                <a:lnTo>
                  <a:pt x="4925440" y="357124"/>
                </a:lnTo>
                <a:close/>
              </a:path>
              <a:path w="6177280" h="1778635">
                <a:moveTo>
                  <a:pt x="4495546" y="357124"/>
                </a:moveTo>
                <a:lnTo>
                  <a:pt x="4476241" y="357124"/>
                </a:lnTo>
                <a:lnTo>
                  <a:pt x="4468367" y="364998"/>
                </a:lnTo>
                <a:lnTo>
                  <a:pt x="4468367" y="384048"/>
                </a:lnTo>
                <a:lnTo>
                  <a:pt x="4476241" y="391795"/>
                </a:lnTo>
                <a:lnTo>
                  <a:pt x="4495546" y="391795"/>
                </a:lnTo>
                <a:lnTo>
                  <a:pt x="4503292" y="384048"/>
                </a:lnTo>
                <a:lnTo>
                  <a:pt x="4503292" y="364998"/>
                </a:lnTo>
                <a:lnTo>
                  <a:pt x="4495546" y="357124"/>
                </a:lnTo>
                <a:close/>
              </a:path>
              <a:path w="6177280" h="1778635">
                <a:moveTo>
                  <a:pt x="4158487" y="357124"/>
                </a:moveTo>
                <a:lnTo>
                  <a:pt x="4139183" y="357124"/>
                </a:lnTo>
                <a:lnTo>
                  <a:pt x="4131436" y="364998"/>
                </a:lnTo>
                <a:lnTo>
                  <a:pt x="4131436" y="384048"/>
                </a:lnTo>
                <a:lnTo>
                  <a:pt x="4139183" y="391795"/>
                </a:lnTo>
                <a:lnTo>
                  <a:pt x="4158487" y="391795"/>
                </a:lnTo>
                <a:lnTo>
                  <a:pt x="4166234" y="384048"/>
                </a:lnTo>
                <a:lnTo>
                  <a:pt x="4166234" y="364998"/>
                </a:lnTo>
                <a:lnTo>
                  <a:pt x="4158487" y="357124"/>
                </a:lnTo>
                <a:close/>
              </a:path>
              <a:path w="6177280" h="1778635">
                <a:moveTo>
                  <a:pt x="3310128" y="357124"/>
                </a:moveTo>
                <a:lnTo>
                  <a:pt x="3290824" y="357124"/>
                </a:lnTo>
                <a:lnTo>
                  <a:pt x="3283077" y="364998"/>
                </a:lnTo>
                <a:lnTo>
                  <a:pt x="3283077" y="384048"/>
                </a:lnTo>
                <a:lnTo>
                  <a:pt x="3290824" y="391795"/>
                </a:lnTo>
                <a:lnTo>
                  <a:pt x="3310128" y="391795"/>
                </a:lnTo>
                <a:lnTo>
                  <a:pt x="3317875" y="384048"/>
                </a:lnTo>
                <a:lnTo>
                  <a:pt x="3317875" y="364998"/>
                </a:lnTo>
                <a:lnTo>
                  <a:pt x="3310128" y="357124"/>
                </a:lnTo>
                <a:close/>
              </a:path>
              <a:path w="6177280" h="1778635">
                <a:moveTo>
                  <a:pt x="3188080" y="357124"/>
                </a:moveTo>
                <a:lnTo>
                  <a:pt x="3168777" y="357124"/>
                </a:lnTo>
                <a:lnTo>
                  <a:pt x="3161029" y="364998"/>
                </a:lnTo>
                <a:lnTo>
                  <a:pt x="3161029" y="384048"/>
                </a:lnTo>
                <a:lnTo>
                  <a:pt x="3168777" y="391795"/>
                </a:lnTo>
                <a:lnTo>
                  <a:pt x="3188080" y="391795"/>
                </a:lnTo>
                <a:lnTo>
                  <a:pt x="3195828" y="384048"/>
                </a:lnTo>
                <a:lnTo>
                  <a:pt x="3195828" y="364998"/>
                </a:lnTo>
                <a:lnTo>
                  <a:pt x="3188080" y="357124"/>
                </a:lnTo>
                <a:close/>
              </a:path>
              <a:path w="6177280" h="1778635">
                <a:moveTo>
                  <a:pt x="2142108" y="357124"/>
                </a:moveTo>
                <a:lnTo>
                  <a:pt x="2122931" y="357124"/>
                </a:lnTo>
                <a:lnTo>
                  <a:pt x="2115057" y="364998"/>
                </a:lnTo>
                <a:lnTo>
                  <a:pt x="2115057" y="384048"/>
                </a:lnTo>
                <a:lnTo>
                  <a:pt x="2122931" y="391795"/>
                </a:lnTo>
                <a:lnTo>
                  <a:pt x="2142108" y="391795"/>
                </a:lnTo>
                <a:lnTo>
                  <a:pt x="2149982" y="384048"/>
                </a:lnTo>
                <a:lnTo>
                  <a:pt x="2149982" y="364998"/>
                </a:lnTo>
                <a:lnTo>
                  <a:pt x="2142108" y="357124"/>
                </a:lnTo>
                <a:close/>
              </a:path>
              <a:path w="6177280" h="1778635">
                <a:moveTo>
                  <a:pt x="1009014" y="357124"/>
                </a:moveTo>
                <a:lnTo>
                  <a:pt x="989838" y="357124"/>
                </a:lnTo>
                <a:lnTo>
                  <a:pt x="981963" y="364998"/>
                </a:lnTo>
                <a:lnTo>
                  <a:pt x="981963" y="384048"/>
                </a:lnTo>
                <a:lnTo>
                  <a:pt x="989838" y="391795"/>
                </a:lnTo>
                <a:lnTo>
                  <a:pt x="1009014" y="391795"/>
                </a:lnTo>
                <a:lnTo>
                  <a:pt x="1016888" y="384048"/>
                </a:lnTo>
                <a:lnTo>
                  <a:pt x="1016888" y="364998"/>
                </a:lnTo>
                <a:lnTo>
                  <a:pt x="1009014" y="357124"/>
                </a:lnTo>
                <a:close/>
              </a:path>
              <a:path w="6177280" h="1778635">
                <a:moveTo>
                  <a:pt x="427989" y="357124"/>
                </a:moveTo>
                <a:lnTo>
                  <a:pt x="408685" y="357124"/>
                </a:lnTo>
                <a:lnTo>
                  <a:pt x="400938" y="364998"/>
                </a:lnTo>
                <a:lnTo>
                  <a:pt x="400938" y="384048"/>
                </a:lnTo>
                <a:lnTo>
                  <a:pt x="408685" y="391795"/>
                </a:lnTo>
                <a:lnTo>
                  <a:pt x="427989" y="391795"/>
                </a:lnTo>
                <a:lnTo>
                  <a:pt x="435863" y="384048"/>
                </a:lnTo>
                <a:lnTo>
                  <a:pt x="435863" y="364998"/>
                </a:lnTo>
                <a:lnTo>
                  <a:pt x="427989" y="357124"/>
                </a:lnTo>
                <a:close/>
              </a:path>
              <a:path w="6177280" h="1778635">
                <a:moveTo>
                  <a:pt x="3914394" y="351408"/>
                </a:moveTo>
                <a:lnTo>
                  <a:pt x="3895216" y="351408"/>
                </a:lnTo>
                <a:lnTo>
                  <a:pt x="3887342" y="359155"/>
                </a:lnTo>
                <a:lnTo>
                  <a:pt x="3887342" y="378333"/>
                </a:lnTo>
                <a:lnTo>
                  <a:pt x="3895216" y="386079"/>
                </a:lnTo>
                <a:lnTo>
                  <a:pt x="3914394" y="386079"/>
                </a:lnTo>
                <a:lnTo>
                  <a:pt x="3922267" y="378333"/>
                </a:lnTo>
                <a:lnTo>
                  <a:pt x="3922267" y="359155"/>
                </a:lnTo>
                <a:lnTo>
                  <a:pt x="3914394" y="351408"/>
                </a:lnTo>
                <a:close/>
              </a:path>
              <a:path w="6177280" h="1778635">
                <a:moveTo>
                  <a:pt x="2856865" y="351408"/>
                </a:moveTo>
                <a:lnTo>
                  <a:pt x="2837560" y="351408"/>
                </a:lnTo>
                <a:lnTo>
                  <a:pt x="2829814" y="359155"/>
                </a:lnTo>
                <a:lnTo>
                  <a:pt x="2829814" y="378333"/>
                </a:lnTo>
                <a:lnTo>
                  <a:pt x="2837560" y="386079"/>
                </a:lnTo>
                <a:lnTo>
                  <a:pt x="2856865" y="386079"/>
                </a:lnTo>
                <a:lnTo>
                  <a:pt x="2864611" y="378333"/>
                </a:lnTo>
                <a:lnTo>
                  <a:pt x="2864611" y="359155"/>
                </a:lnTo>
                <a:lnTo>
                  <a:pt x="2856865" y="351408"/>
                </a:lnTo>
                <a:close/>
              </a:path>
              <a:path w="6177280" h="1778635">
                <a:moveTo>
                  <a:pt x="2728976" y="351408"/>
                </a:moveTo>
                <a:lnTo>
                  <a:pt x="2709798" y="351408"/>
                </a:lnTo>
                <a:lnTo>
                  <a:pt x="2701925" y="359155"/>
                </a:lnTo>
                <a:lnTo>
                  <a:pt x="2701925" y="378333"/>
                </a:lnTo>
                <a:lnTo>
                  <a:pt x="2709798" y="386079"/>
                </a:lnTo>
                <a:lnTo>
                  <a:pt x="2728976" y="386079"/>
                </a:lnTo>
                <a:lnTo>
                  <a:pt x="2736850" y="378333"/>
                </a:lnTo>
                <a:lnTo>
                  <a:pt x="2736850" y="359155"/>
                </a:lnTo>
                <a:lnTo>
                  <a:pt x="2728976" y="351408"/>
                </a:lnTo>
                <a:close/>
              </a:path>
              <a:path w="6177280" h="1778635">
                <a:moveTo>
                  <a:pt x="5715761" y="339851"/>
                </a:moveTo>
                <a:lnTo>
                  <a:pt x="5696458" y="339851"/>
                </a:lnTo>
                <a:lnTo>
                  <a:pt x="5688710" y="347599"/>
                </a:lnTo>
                <a:lnTo>
                  <a:pt x="5688710" y="366775"/>
                </a:lnTo>
                <a:lnTo>
                  <a:pt x="5696458" y="374523"/>
                </a:lnTo>
                <a:lnTo>
                  <a:pt x="5715761" y="374523"/>
                </a:lnTo>
                <a:lnTo>
                  <a:pt x="5723508" y="366775"/>
                </a:lnTo>
                <a:lnTo>
                  <a:pt x="5723508" y="347599"/>
                </a:lnTo>
                <a:lnTo>
                  <a:pt x="5715761" y="339851"/>
                </a:lnTo>
                <a:close/>
              </a:path>
              <a:path w="6177280" h="1778635">
                <a:moveTo>
                  <a:pt x="4693031" y="339851"/>
                </a:moveTo>
                <a:lnTo>
                  <a:pt x="4673854" y="339851"/>
                </a:lnTo>
                <a:lnTo>
                  <a:pt x="4665980" y="347599"/>
                </a:lnTo>
                <a:lnTo>
                  <a:pt x="4665980" y="366775"/>
                </a:lnTo>
                <a:lnTo>
                  <a:pt x="4673854" y="374523"/>
                </a:lnTo>
                <a:lnTo>
                  <a:pt x="4693031" y="374523"/>
                </a:lnTo>
                <a:lnTo>
                  <a:pt x="4700905" y="366775"/>
                </a:lnTo>
                <a:lnTo>
                  <a:pt x="4700905" y="347599"/>
                </a:lnTo>
                <a:lnTo>
                  <a:pt x="4693031" y="339851"/>
                </a:lnTo>
                <a:close/>
              </a:path>
              <a:path w="6177280" h="1778635">
                <a:moveTo>
                  <a:pt x="4379213" y="339851"/>
                </a:moveTo>
                <a:lnTo>
                  <a:pt x="4360036" y="339851"/>
                </a:lnTo>
                <a:lnTo>
                  <a:pt x="4352162" y="347599"/>
                </a:lnTo>
                <a:lnTo>
                  <a:pt x="4352162" y="366775"/>
                </a:lnTo>
                <a:lnTo>
                  <a:pt x="4360036" y="374523"/>
                </a:lnTo>
                <a:lnTo>
                  <a:pt x="4379213" y="374523"/>
                </a:lnTo>
                <a:lnTo>
                  <a:pt x="4387087" y="366775"/>
                </a:lnTo>
                <a:lnTo>
                  <a:pt x="4387087" y="347599"/>
                </a:lnTo>
                <a:lnTo>
                  <a:pt x="4379213" y="339851"/>
                </a:lnTo>
                <a:close/>
              </a:path>
              <a:path w="6177280" h="1778635">
                <a:moveTo>
                  <a:pt x="4268851" y="339851"/>
                </a:moveTo>
                <a:lnTo>
                  <a:pt x="4249674" y="339851"/>
                </a:lnTo>
                <a:lnTo>
                  <a:pt x="4241800" y="347599"/>
                </a:lnTo>
                <a:lnTo>
                  <a:pt x="4241800" y="366775"/>
                </a:lnTo>
                <a:lnTo>
                  <a:pt x="4249674" y="374523"/>
                </a:lnTo>
                <a:lnTo>
                  <a:pt x="4268851" y="374523"/>
                </a:lnTo>
                <a:lnTo>
                  <a:pt x="4276725" y="366775"/>
                </a:lnTo>
                <a:lnTo>
                  <a:pt x="4276725" y="347599"/>
                </a:lnTo>
                <a:lnTo>
                  <a:pt x="4268851" y="339851"/>
                </a:lnTo>
                <a:close/>
              </a:path>
              <a:path w="6177280" h="1778635">
                <a:moveTo>
                  <a:pt x="4024756" y="339851"/>
                </a:moveTo>
                <a:lnTo>
                  <a:pt x="4005579" y="339851"/>
                </a:lnTo>
                <a:lnTo>
                  <a:pt x="3997705" y="347599"/>
                </a:lnTo>
                <a:lnTo>
                  <a:pt x="3997705" y="366775"/>
                </a:lnTo>
                <a:lnTo>
                  <a:pt x="4005579" y="374523"/>
                </a:lnTo>
                <a:lnTo>
                  <a:pt x="4024756" y="374523"/>
                </a:lnTo>
                <a:lnTo>
                  <a:pt x="4032630" y="366775"/>
                </a:lnTo>
                <a:lnTo>
                  <a:pt x="4032630" y="347599"/>
                </a:lnTo>
                <a:lnTo>
                  <a:pt x="4024756" y="339851"/>
                </a:lnTo>
                <a:close/>
              </a:path>
              <a:path w="6177280" h="1778635">
                <a:moveTo>
                  <a:pt x="3792347" y="334009"/>
                </a:moveTo>
                <a:lnTo>
                  <a:pt x="3773170" y="334009"/>
                </a:lnTo>
                <a:lnTo>
                  <a:pt x="3765296" y="341883"/>
                </a:lnTo>
                <a:lnTo>
                  <a:pt x="3765296" y="360934"/>
                </a:lnTo>
                <a:lnTo>
                  <a:pt x="3773170" y="368680"/>
                </a:lnTo>
                <a:lnTo>
                  <a:pt x="3792347" y="368680"/>
                </a:lnTo>
                <a:lnTo>
                  <a:pt x="3800221" y="360934"/>
                </a:lnTo>
                <a:lnTo>
                  <a:pt x="3800221" y="341883"/>
                </a:lnTo>
                <a:lnTo>
                  <a:pt x="3792347" y="334009"/>
                </a:lnTo>
                <a:close/>
              </a:path>
              <a:path w="6177280" h="1778635">
                <a:moveTo>
                  <a:pt x="2020189" y="334009"/>
                </a:moveTo>
                <a:lnTo>
                  <a:pt x="2000884" y="334009"/>
                </a:lnTo>
                <a:lnTo>
                  <a:pt x="1993010" y="341883"/>
                </a:lnTo>
                <a:lnTo>
                  <a:pt x="1993010" y="360934"/>
                </a:lnTo>
                <a:lnTo>
                  <a:pt x="2000884" y="368680"/>
                </a:lnTo>
                <a:lnTo>
                  <a:pt x="2020189" y="368680"/>
                </a:lnTo>
                <a:lnTo>
                  <a:pt x="2027935" y="360934"/>
                </a:lnTo>
                <a:lnTo>
                  <a:pt x="2027935" y="341883"/>
                </a:lnTo>
                <a:lnTo>
                  <a:pt x="2020189" y="334009"/>
                </a:lnTo>
                <a:close/>
              </a:path>
              <a:path w="6177280" h="1778635">
                <a:moveTo>
                  <a:pt x="1311275" y="334009"/>
                </a:moveTo>
                <a:lnTo>
                  <a:pt x="1291970" y="334009"/>
                </a:lnTo>
                <a:lnTo>
                  <a:pt x="1284223" y="341883"/>
                </a:lnTo>
                <a:lnTo>
                  <a:pt x="1284223" y="360934"/>
                </a:lnTo>
                <a:lnTo>
                  <a:pt x="1291970" y="368680"/>
                </a:lnTo>
                <a:lnTo>
                  <a:pt x="1311275" y="368680"/>
                </a:lnTo>
                <a:lnTo>
                  <a:pt x="1319021" y="360934"/>
                </a:lnTo>
                <a:lnTo>
                  <a:pt x="1319021" y="341883"/>
                </a:lnTo>
                <a:lnTo>
                  <a:pt x="1311275" y="334009"/>
                </a:lnTo>
                <a:close/>
              </a:path>
              <a:path w="6177280" h="1778635">
                <a:moveTo>
                  <a:pt x="1514602" y="328295"/>
                </a:moveTo>
                <a:lnTo>
                  <a:pt x="1495297" y="328295"/>
                </a:lnTo>
                <a:lnTo>
                  <a:pt x="1487551" y="336042"/>
                </a:lnTo>
                <a:lnTo>
                  <a:pt x="1487551" y="355219"/>
                </a:lnTo>
                <a:lnTo>
                  <a:pt x="1495297" y="362965"/>
                </a:lnTo>
                <a:lnTo>
                  <a:pt x="1514602" y="362965"/>
                </a:lnTo>
                <a:lnTo>
                  <a:pt x="1522348" y="355219"/>
                </a:lnTo>
                <a:lnTo>
                  <a:pt x="1522348" y="336042"/>
                </a:lnTo>
                <a:lnTo>
                  <a:pt x="1514602" y="328295"/>
                </a:lnTo>
                <a:close/>
              </a:path>
              <a:path w="6177280" h="1778635">
                <a:moveTo>
                  <a:pt x="305942" y="328295"/>
                </a:moveTo>
                <a:lnTo>
                  <a:pt x="286765" y="328295"/>
                </a:lnTo>
                <a:lnTo>
                  <a:pt x="278891" y="336042"/>
                </a:lnTo>
                <a:lnTo>
                  <a:pt x="278891" y="355219"/>
                </a:lnTo>
                <a:lnTo>
                  <a:pt x="286765" y="362965"/>
                </a:lnTo>
                <a:lnTo>
                  <a:pt x="305942" y="362965"/>
                </a:lnTo>
                <a:lnTo>
                  <a:pt x="313816" y="355219"/>
                </a:lnTo>
                <a:lnTo>
                  <a:pt x="313816" y="336042"/>
                </a:lnTo>
                <a:lnTo>
                  <a:pt x="305942" y="328295"/>
                </a:lnTo>
                <a:close/>
              </a:path>
              <a:path w="6177280" h="1778635">
                <a:moveTo>
                  <a:pt x="6012053" y="322452"/>
                </a:moveTo>
                <a:lnTo>
                  <a:pt x="5992876" y="322452"/>
                </a:lnTo>
                <a:lnTo>
                  <a:pt x="5985002" y="330326"/>
                </a:lnTo>
                <a:lnTo>
                  <a:pt x="5985002" y="349376"/>
                </a:lnTo>
                <a:lnTo>
                  <a:pt x="5992876" y="357124"/>
                </a:lnTo>
                <a:lnTo>
                  <a:pt x="6012053" y="357124"/>
                </a:lnTo>
                <a:lnTo>
                  <a:pt x="6019927" y="349376"/>
                </a:lnTo>
                <a:lnTo>
                  <a:pt x="6019927" y="330326"/>
                </a:lnTo>
                <a:lnTo>
                  <a:pt x="6012053" y="322452"/>
                </a:lnTo>
                <a:close/>
              </a:path>
              <a:path w="6177280" h="1778635">
                <a:moveTo>
                  <a:pt x="1624964" y="322452"/>
                </a:moveTo>
                <a:lnTo>
                  <a:pt x="1605788" y="322452"/>
                </a:lnTo>
                <a:lnTo>
                  <a:pt x="1597914" y="330326"/>
                </a:lnTo>
                <a:lnTo>
                  <a:pt x="1597914" y="349376"/>
                </a:lnTo>
                <a:lnTo>
                  <a:pt x="1605788" y="357124"/>
                </a:lnTo>
                <a:lnTo>
                  <a:pt x="1624964" y="357124"/>
                </a:lnTo>
                <a:lnTo>
                  <a:pt x="1632839" y="349376"/>
                </a:lnTo>
                <a:lnTo>
                  <a:pt x="1632839" y="330326"/>
                </a:lnTo>
                <a:lnTo>
                  <a:pt x="1624964" y="322452"/>
                </a:lnTo>
                <a:close/>
              </a:path>
              <a:path w="6177280" h="1778635">
                <a:moveTo>
                  <a:pt x="5587873" y="316738"/>
                </a:moveTo>
                <a:lnTo>
                  <a:pt x="5568696" y="316738"/>
                </a:lnTo>
                <a:lnTo>
                  <a:pt x="5560822" y="324484"/>
                </a:lnTo>
                <a:lnTo>
                  <a:pt x="5560822" y="343661"/>
                </a:lnTo>
                <a:lnTo>
                  <a:pt x="5568696" y="351408"/>
                </a:lnTo>
                <a:lnTo>
                  <a:pt x="5587873" y="351408"/>
                </a:lnTo>
                <a:lnTo>
                  <a:pt x="5595747" y="343661"/>
                </a:lnTo>
                <a:lnTo>
                  <a:pt x="5595747" y="324484"/>
                </a:lnTo>
                <a:lnTo>
                  <a:pt x="5587873" y="316738"/>
                </a:lnTo>
                <a:close/>
              </a:path>
              <a:path w="6177280" h="1778635">
                <a:moveTo>
                  <a:pt x="3681983" y="316738"/>
                </a:moveTo>
                <a:lnTo>
                  <a:pt x="3662679" y="316738"/>
                </a:lnTo>
                <a:lnTo>
                  <a:pt x="3654932" y="324484"/>
                </a:lnTo>
                <a:lnTo>
                  <a:pt x="3654932" y="343661"/>
                </a:lnTo>
                <a:lnTo>
                  <a:pt x="3662679" y="351408"/>
                </a:lnTo>
                <a:lnTo>
                  <a:pt x="3681983" y="351408"/>
                </a:lnTo>
                <a:lnTo>
                  <a:pt x="3689730" y="343661"/>
                </a:lnTo>
                <a:lnTo>
                  <a:pt x="3689730" y="324484"/>
                </a:lnTo>
                <a:lnTo>
                  <a:pt x="3681983" y="316738"/>
                </a:lnTo>
                <a:close/>
              </a:path>
              <a:path w="6177280" h="1778635">
                <a:moveTo>
                  <a:pt x="2595371" y="316738"/>
                </a:moveTo>
                <a:lnTo>
                  <a:pt x="2576067" y="316738"/>
                </a:lnTo>
                <a:lnTo>
                  <a:pt x="2568320" y="324484"/>
                </a:lnTo>
                <a:lnTo>
                  <a:pt x="2568320" y="343661"/>
                </a:lnTo>
                <a:lnTo>
                  <a:pt x="2576067" y="351408"/>
                </a:lnTo>
                <a:lnTo>
                  <a:pt x="2595371" y="351408"/>
                </a:lnTo>
                <a:lnTo>
                  <a:pt x="2603245" y="343661"/>
                </a:lnTo>
                <a:lnTo>
                  <a:pt x="2603245" y="324484"/>
                </a:lnTo>
                <a:lnTo>
                  <a:pt x="2595371" y="316738"/>
                </a:lnTo>
                <a:close/>
              </a:path>
              <a:path w="6177280" h="1778635">
                <a:moveTo>
                  <a:pt x="1845817" y="316738"/>
                </a:moveTo>
                <a:lnTo>
                  <a:pt x="1826514" y="316738"/>
                </a:lnTo>
                <a:lnTo>
                  <a:pt x="1818766" y="324484"/>
                </a:lnTo>
                <a:lnTo>
                  <a:pt x="1818766" y="343661"/>
                </a:lnTo>
                <a:lnTo>
                  <a:pt x="1826514" y="351408"/>
                </a:lnTo>
                <a:lnTo>
                  <a:pt x="1845817" y="351408"/>
                </a:lnTo>
                <a:lnTo>
                  <a:pt x="1853564" y="343661"/>
                </a:lnTo>
                <a:lnTo>
                  <a:pt x="1853564" y="324484"/>
                </a:lnTo>
                <a:lnTo>
                  <a:pt x="1845817" y="316738"/>
                </a:lnTo>
                <a:close/>
              </a:path>
              <a:path w="6177280" h="1778635">
                <a:moveTo>
                  <a:pt x="73532" y="311023"/>
                </a:moveTo>
                <a:lnTo>
                  <a:pt x="54228" y="311023"/>
                </a:lnTo>
                <a:lnTo>
                  <a:pt x="46481" y="318770"/>
                </a:lnTo>
                <a:lnTo>
                  <a:pt x="46481" y="337820"/>
                </a:lnTo>
                <a:lnTo>
                  <a:pt x="54228" y="345567"/>
                </a:lnTo>
                <a:lnTo>
                  <a:pt x="73532" y="345567"/>
                </a:lnTo>
                <a:lnTo>
                  <a:pt x="81406" y="337820"/>
                </a:lnTo>
                <a:lnTo>
                  <a:pt x="81406" y="318770"/>
                </a:lnTo>
                <a:lnTo>
                  <a:pt x="73532" y="311023"/>
                </a:lnTo>
                <a:close/>
              </a:path>
              <a:path w="6177280" h="1778635">
                <a:moveTo>
                  <a:pt x="5471667" y="305180"/>
                </a:moveTo>
                <a:lnTo>
                  <a:pt x="5452363" y="305180"/>
                </a:lnTo>
                <a:lnTo>
                  <a:pt x="5444616" y="312927"/>
                </a:lnTo>
                <a:lnTo>
                  <a:pt x="5444616" y="332104"/>
                </a:lnTo>
                <a:lnTo>
                  <a:pt x="5452363" y="339851"/>
                </a:lnTo>
                <a:lnTo>
                  <a:pt x="5471667" y="339851"/>
                </a:lnTo>
                <a:lnTo>
                  <a:pt x="5479541" y="332104"/>
                </a:lnTo>
                <a:lnTo>
                  <a:pt x="5479541" y="312927"/>
                </a:lnTo>
                <a:lnTo>
                  <a:pt x="5471667" y="305180"/>
                </a:lnTo>
                <a:close/>
              </a:path>
              <a:path w="6177280" h="1778635">
                <a:moveTo>
                  <a:pt x="2973069" y="299466"/>
                </a:moveTo>
                <a:lnTo>
                  <a:pt x="2953766" y="299466"/>
                </a:lnTo>
                <a:lnTo>
                  <a:pt x="2946018" y="307213"/>
                </a:lnTo>
                <a:lnTo>
                  <a:pt x="2946018" y="326263"/>
                </a:lnTo>
                <a:lnTo>
                  <a:pt x="2953766" y="334009"/>
                </a:lnTo>
                <a:lnTo>
                  <a:pt x="2973069" y="334009"/>
                </a:lnTo>
                <a:lnTo>
                  <a:pt x="2980943" y="326263"/>
                </a:lnTo>
                <a:lnTo>
                  <a:pt x="2980943" y="307213"/>
                </a:lnTo>
                <a:lnTo>
                  <a:pt x="2973069" y="299466"/>
                </a:lnTo>
                <a:close/>
              </a:path>
              <a:path w="6177280" h="1778635">
                <a:moveTo>
                  <a:pt x="2479166" y="299466"/>
                </a:moveTo>
                <a:lnTo>
                  <a:pt x="2459863" y="299466"/>
                </a:lnTo>
                <a:lnTo>
                  <a:pt x="2452116" y="307213"/>
                </a:lnTo>
                <a:lnTo>
                  <a:pt x="2452116" y="326263"/>
                </a:lnTo>
                <a:lnTo>
                  <a:pt x="2459863" y="334009"/>
                </a:lnTo>
                <a:lnTo>
                  <a:pt x="2479166" y="334009"/>
                </a:lnTo>
                <a:lnTo>
                  <a:pt x="2487041" y="326263"/>
                </a:lnTo>
                <a:lnTo>
                  <a:pt x="2487041" y="307213"/>
                </a:lnTo>
                <a:lnTo>
                  <a:pt x="2479166" y="299466"/>
                </a:lnTo>
                <a:close/>
              </a:path>
              <a:path w="6177280" h="1778635">
                <a:moveTo>
                  <a:pt x="5907532" y="293624"/>
                </a:moveTo>
                <a:lnTo>
                  <a:pt x="5888228" y="293624"/>
                </a:lnTo>
                <a:lnTo>
                  <a:pt x="5880481" y="301371"/>
                </a:lnTo>
                <a:lnTo>
                  <a:pt x="5880481" y="320548"/>
                </a:lnTo>
                <a:lnTo>
                  <a:pt x="5888228" y="328295"/>
                </a:lnTo>
                <a:lnTo>
                  <a:pt x="5907532" y="328295"/>
                </a:lnTo>
                <a:lnTo>
                  <a:pt x="5915279" y="320548"/>
                </a:lnTo>
                <a:lnTo>
                  <a:pt x="5915279" y="301371"/>
                </a:lnTo>
                <a:lnTo>
                  <a:pt x="5907532" y="293624"/>
                </a:lnTo>
                <a:close/>
              </a:path>
              <a:path w="6177280" h="1778635">
                <a:moveTo>
                  <a:pt x="1200784" y="293624"/>
                </a:moveTo>
                <a:lnTo>
                  <a:pt x="1181607" y="293624"/>
                </a:lnTo>
                <a:lnTo>
                  <a:pt x="1173733" y="301371"/>
                </a:lnTo>
                <a:lnTo>
                  <a:pt x="1173733" y="320548"/>
                </a:lnTo>
                <a:lnTo>
                  <a:pt x="1181607" y="328295"/>
                </a:lnTo>
                <a:lnTo>
                  <a:pt x="1200784" y="328295"/>
                </a:lnTo>
                <a:lnTo>
                  <a:pt x="1208658" y="320548"/>
                </a:lnTo>
                <a:lnTo>
                  <a:pt x="1208658" y="301371"/>
                </a:lnTo>
                <a:lnTo>
                  <a:pt x="1200784" y="293624"/>
                </a:lnTo>
                <a:close/>
              </a:path>
              <a:path w="6177280" h="1778635">
                <a:moveTo>
                  <a:pt x="178180" y="293624"/>
                </a:moveTo>
                <a:lnTo>
                  <a:pt x="158876" y="293624"/>
                </a:lnTo>
                <a:lnTo>
                  <a:pt x="151129" y="301371"/>
                </a:lnTo>
                <a:lnTo>
                  <a:pt x="151129" y="320548"/>
                </a:lnTo>
                <a:lnTo>
                  <a:pt x="158876" y="328295"/>
                </a:lnTo>
                <a:lnTo>
                  <a:pt x="178180" y="328295"/>
                </a:lnTo>
                <a:lnTo>
                  <a:pt x="185927" y="320548"/>
                </a:lnTo>
                <a:lnTo>
                  <a:pt x="185927" y="301371"/>
                </a:lnTo>
                <a:lnTo>
                  <a:pt x="178180" y="293624"/>
                </a:lnTo>
                <a:close/>
              </a:path>
              <a:path w="6177280" h="1778635">
                <a:moveTo>
                  <a:pt x="3414649" y="287908"/>
                </a:moveTo>
                <a:lnTo>
                  <a:pt x="3395472" y="287908"/>
                </a:lnTo>
                <a:lnTo>
                  <a:pt x="3387598" y="295655"/>
                </a:lnTo>
                <a:lnTo>
                  <a:pt x="3387598" y="314705"/>
                </a:lnTo>
                <a:lnTo>
                  <a:pt x="3395472" y="322452"/>
                </a:lnTo>
                <a:lnTo>
                  <a:pt x="3414649" y="322452"/>
                </a:lnTo>
                <a:lnTo>
                  <a:pt x="3422523" y="314705"/>
                </a:lnTo>
                <a:lnTo>
                  <a:pt x="3422523" y="295655"/>
                </a:lnTo>
                <a:lnTo>
                  <a:pt x="3414649" y="287908"/>
                </a:lnTo>
                <a:close/>
              </a:path>
              <a:path w="6177280" h="1778635">
                <a:moveTo>
                  <a:pt x="5181091" y="282067"/>
                </a:moveTo>
                <a:lnTo>
                  <a:pt x="5161914" y="282067"/>
                </a:lnTo>
                <a:lnTo>
                  <a:pt x="5154040" y="289814"/>
                </a:lnTo>
                <a:lnTo>
                  <a:pt x="5154040" y="308991"/>
                </a:lnTo>
                <a:lnTo>
                  <a:pt x="5161914" y="316738"/>
                </a:lnTo>
                <a:lnTo>
                  <a:pt x="5181091" y="316738"/>
                </a:lnTo>
                <a:lnTo>
                  <a:pt x="5188965" y="308991"/>
                </a:lnTo>
                <a:lnTo>
                  <a:pt x="5188965" y="289814"/>
                </a:lnTo>
                <a:lnTo>
                  <a:pt x="5181091" y="282067"/>
                </a:lnTo>
                <a:close/>
              </a:path>
              <a:path w="6177280" h="1778635">
                <a:moveTo>
                  <a:pt x="2368804" y="282067"/>
                </a:moveTo>
                <a:lnTo>
                  <a:pt x="2349500" y="282067"/>
                </a:lnTo>
                <a:lnTo>
                  <a:pt x="2341753" y="289814"/>
                </a:lnTo>
                <a:lnTo>
                  <a:pt x="2341753" y="308991"/>
                </a:lnTo>
                <a:lnTo>
                  <a:pt x="2349500" y="316738"/>
                </a:lnTo>
                <a:lnTo>
                  <a:pt x="2368804" y="316738"/>
                </a:lnTo>
                <a:lnTo>
                  <a:pt x="2376551" y="308991"/>
                </a:lnTo>
                <a:lnTo>
                  <a:pt x="2376551" y="289814"/>
                </a:lnTo>
                <a:lnTo>
                  <a:pt x="2368804" y="282067"/>
                </a:lnTo>
                <a:close/>
              </a:path>
              <a:path w="6177280" h="1778635">
                <a:moveTo>
                  <a:pt x="2235072" y="282067"/>
                </a:moveTo>
                <a:lnTo>
                  <a:pt x="2215895" y="282067"/>
                </a:lnTo>
                <a:lnTo>
                  <a:pt x="2208021" y="289814"/>
                </a:lnTo>
                <a:lnTo>
                  <a:pt x="2208021" y="308991"/>
                </a:lnTo>
                <a:lnTo>
                  <a:pt x="2215895" y="316738"/>
                </a:lnTo>
                <a:lnTo>
                  <a:pt x="2235072" y="316738"/>
                </a:lnTo>
                <a:lnTo>
                  <a:pt x="2242946" y="308991"/>
                </a:lnTo>
                <a:lnTo>
                  <a:pt x="2242946" y="289814"/>
                </a:lnTo>
                <a:lnTo>
                  <a:pt x="2235072" y="282067"/>
                </a:lnTo>
                <a:close/>
              </a:path>
              <a:path w="6177280" h="1778635">
                <a:moveTo>
                  <a:pt x="1409953" y="282067"/>
                </a:moveTo>
                <a:lnTo>
                  <a:pt x="1390777" y="282067"/>
                </a:lnTo>
                <a:lnTo>
                  <a:pt x="1382902" y="289814"/>
                </a:lnTo>
                <a:lnTo>
                  <a:pt x="1382902" y="308991"/>
                </a:lnTo>
                <a:lnTo>
                  <a:pt x="1390777" y="316738"/>
                </a:lnTo>
                <a:lnTo>
                  <a:pt x="1409953" y="316738"/>
                </a:lnTo>
                <a:lnTo>
                  <a:pt x="1417827" y="308991"/>
                </a:lnTo>
                <a:lnTo>
                  <a:pt x="1417827" y="289814"/>
                </a:lnTo>
                <a:lnTo>
                  <a:pt x="1409953" y="282067"/>
                </a:lnTo>
                <a:close/>
              </a:path>
              <a:path w="6177280" h="1778635">
                <a:moveTo>
                  <a:pt x="881252" y="282067"/>
                </a:moveTo>
                <a:lnTo>
                  <a:pt x="861948" y="282067"/>
                </a:lnTo>
                <a:lnTo>
                  <a:pt x="854201" y="289814"/>
                </a:lnTo>
                <a:lnTo>
                  <a:pt x="854201" y="308991"/>
                </a:lnTo>
                <a:lnTo>
                  <a:pt x="861948" y="316738"/>
                </a:lnTo>
                <a:lnTo>
                  <a:pt x="881252" y="316738"/>
                </a:lnTo>
                <a:lnTo>
                  <a:pt x="889000" y="308991"/>
                </a:lnTo>
                <a:lnTo>
                  <a:pt x="889000" y="289814"/>
                </a:lnTo>
                <a:lnTo>
                  <a:pt x="881252" y="282067"/>
                </a:lnTo>
                <a:close/>
              </a:path>
              <a:path w="6177280" h="1778635">
                <a:moveTo>
                  <a:pt x="544194" y="282067"/>
                </a:moveTo>
                <a:lnTo>
                  <a:pt x="525017" y="282067"/>
                </a:lnTo>
                <a:lnTo>
                  <a:pt x="517143" y="289814"/>
                </a:lnTo>
                <a:lnTo>
                  <a:pt x="517143" y="308991"/>
                </a:lnTo>
                <a:lnTo>
                  <a:pt x="525017" y="316738"/>
                </a:lnTo>
                <a:lnTo>
                  <a:pt x="544194" y="316738"/>
                </a:lnTo>
                <a:lnTo>
                  <a:pt x="552068" y="308991"/>
                </a:lnTo>
                <a:lnTo>
                  <a:pt x="552068" y="289814"/>
                </a:lnTo>
                <a:lnTo>
                  <a:pt x="544194" y="282067"/>
                </a:lnTo>
                <a:close/>
              </a:path>
              <a:path w="6177280" h="1778635">
                <a:moveTo>
                  <a:pt x="6128258" y="276351"/>
                </a:moveTo>
                <a:lnTo>
                  <a:pt x="6109081" y="276351"/>
                </a:lnTo>
                <a:lnTo>
                  <a:pt x="6101207" y="284099"/>
                </a:lnTo>
                <a:lnTo>
                  <a:pt x="6101207" y="303149"/>
                </a:lnTo>
                <a:lnTo>
                  <a:pt x="6109081" y="311023"/>
                </a:lnTo>
                <a:lnTo>
                  <a:pt x="6128258" y="311023"/>
                </a:lnTo>
                <a:lnTo>
                  <a:pt x="6136132" y="303149"/>
                </a:lnTo>
                <a:lnTo>
                  <a:pt x="6136132" y="284099"/>
                </a:lnTo>
                <a:lnTo>
                  <a:pt x="6128258" y="276351"/>
                </a:lnTo>
                <a:close/>
              </a:path>
              <a:path w="6177280" h="1778635">
                <a:moveTo>
                  <a:pt x="5332222" y="276351"/>
                </a:moveTo>
                <a:lnTo>
                  <a:pt x="5312917" y="276351"/>
                </a:lnTo>
                <a:lnTo>
                  <a:pt x="5305171" y="284099"/>
                </a:lnTo>
                <a:lnTo>
                  <a:pt x="5305171" y="303149"/>
                </a:lnTo>
                <a:lnTo>
                  <a:pt x="5312917" y="311023"/>
                </a:lnTo>
                <a:lnTo>
                  <a:pt x="5332222" y="311023"/>
                </a:lnTo>
                <a:lnTo>
                  <a:pt x="5339969" y="303149"/>
                </a:lnTo>
                <a:lnTo>
                  <a:pt x="5339969" y="284099"/>
                </a:lnTo>
                <a:lnTo>
                  <a:pt x="5332222" y="276351"/>
                </a:lnTo>
                <a:close/>
              </a:path>
              <a:path w="6177280" h="1778635">
                <a:moveTo>
                  <a:pt x="1758695" y="276351"/>
                </a:moveTo>
                <a:lnTo>
                  <a:pt x="1739391" y="276351"/>
                </a:lnTo>
                <a:lnTo>
                  <a:pt x="1731644" y="284099"/>
                </a:lnTo>
                <a:lnTo>
                  <a:pt x="1731644" y="303149"/>
                </a:lnTo>
                <a:lnTo>
                  <a:pt x="1739391" y="311023"/>
                </a:lnTo>
                <a:lnTo>
                  <a:pt x="1758695" y="311023"/>
                </a:lnTo>
                <a:lnTo>
                  <a:pt x="1766442" y="303149"/>
                </a:lnTo>
                <a:lnTo>
                  <a:pt x="1766442" y="284099"/>
                </a:lnTo>
                <a:lnTo>
                  <a:pt x="1758695" y="276351"/>
                </a:lnTo>
                <a:close/>
              </a:path>
              <a:path w="6177280" h="1778635">
                <a:moveTo>
                  <a:pt x="660400" y="276351"/>
                </a:moveTo>
                <a:lnTo>
                  <a:pt x="641222" y="276351"/>
                </a:lnTo>
                <a:lnTo>
                  <a:pt x="633348" y="284099"/>
                </a:lnTo>
                <a:lnTo>
                  <a:pt x="633348" y="303149"/>
                </a:lnTo>
                <a:lnTo>
                  <a:pt x="641222" y="311023"/>
                </a:lnTo>
                <a:lnTo>
                  <a:pt x="660400" y="311023"/>
                </a:lnTo>
                <a:lnTo>
                  <a:pt x="668273" y="303149"/>
                </a:lnTo>
                <a:lnTo>
                  <a:pt x="668273" y="284099"/>
                </a:lnTo>
                <a:lnTo>
                  <a:pt x="660400" y="276351"/>
                </a:lnTo>
                <a:close/>
              </a:path>
              <a:path w="6177280" h="1778635">
                <a:moveTo>
                  <a:pt x="4565269" y="264795"/>
                </a:moveTo>
                <a:lnTo>
                  <a:pt x="4545964" y="264795"/>
                </a:lnTo>
                <a:lnTo>
                  <a:pt x="4538090" y="272542"/>
                </a:lnTo>
                <a:lnTo>
                  <a:pt x="4538090" y="291592"/>
                </a:lnTo>
                <a:lnTo>
                  <a:pt x="4545964" y="299466"/>
                </a:lnTo>
                <a:lnTo>
                  <a:pt x="4565269" y="299466"/>
                </a:lnTo>
                <a:lnTo>
                  <a:pt x="4573015" y="291592"/>
                </a:lnTo>
                <a:lnTo>
                  <a:pt x="4573015" y="272542"/>
                </a:lnTo>
                <a:lnTo>
                  <a:pt x="4565269" y="264795"/>
                </a:lnTo>
                <a:close/>
              </a:path>
              <a:path w="6177280" h="1778635">
                <a:moveTo>
                  <a:pt x="4809235" y="258952"/>
                </a:moveTo>
                <a:lnTo>
                  <a:pt x="4790058" y="258952"/>
                </a:lnTo>
                <a:lnTo>
                  <a:pt x="4782184" y="266700"/>
                </a:lnTo>
                <a:lnTo>
                  <a:pt x="4782184" y="285876"/>
                </a:lnTo>
                <a:lnTo>
                  <a:pt x="4790058" y="293624"/>
                </a:lnTo>
                <a:lnTo>
                  <a:pt x="4809235" y="293624"/>
                </a:lnTo>
                <a:lnTo>
                  <a:pt x="4817109" y="285876"/>
                </a:lnTo>
                <a:lnTo>
                  <a:pt x="4817109" y="266700"/>
                </a:lnTo>
                <a:lnTo>
                  <a:pt x="4809235" y="258952"/>
                </a:lnTo>
                <a:close/>
              </a:path>
              <a:path w="6177280" h="1778635">
                <a:moveTo>
                  <a:pt x="3542537" y="258952"/>
                </a:moveTo>
                <a:lnTo>
                  <a:pt x="3523233" y="258952"/>
                </a:lnTo>
                <a:lnTo>
                  <a:pt x="3515486" y="266700"/>
                </a:lnTo>
                <a:lnTo>
                  <a:pt x="3515486" y="285876"/>
                </a:lnTo>
                <a:lnTo>
                  <a:pt x="3523233" y="293624"/>
                </a:lnTo>
                <a:lnTo>
                  <a:pt x="3542537" y="293624"/>
                </a:lnTo>
                <a:lnTo>
                  <a:pt x="3550284" y="285876"/>
                </a:lnTo>
                <a:lnTo>
                  <a:pt x="3550284" y="266700"/>
                </a:lnTo>
                <a:lnTo>
                  <a:pt x="3542537" y="258952"/>
                </a:lnTo>
                <a:close/>
              </a:path>
              <a:path w="6177280" h="1778635">
                <a:moveTo>
                  <a:pt x="1096264" y="258952"/>
                </a:moveTo>
                <a:lnTo>
                  <a:pt x="1076959" y="258952"/>
                </a:lnTo>
                <a:lnTo>
                  <a:pt x="1069213" y="266700"/>
                </a:lnTo>
                <a:lnTo>
                  <a:pt x="1069213" y="285876"/>
                </a:lnTo>
                <a:lnTo>
                  <a:pt x="1076959" y="293624"/>
                </a:lnTo>
                <a:lnTo>
                  <a:pt x="1096264" y="293624"/>
                </a:lnTo>
                <a:lnTo>
                  <a:pt x="1104010" y="285876"/>
                </a:lnTo>
                <a:lnTo>
                  <a:pt x="1104010" y="266700"/>
                </a:lnTo>
                <a:lnTo>
                  <a:pt x="1096264" y="258952"/>
                </a:lnTo>
                <a:close/>
              </a:path>
              <a:path w="6177280" h="1778635">
                <a:moveTo>
                  <a:pt x="4954524" y="253238"/>
                </a:moveTo>
                <a:lnTo>
                  <a:pt x="4935220" y="253238"/>
                </a:lnTo>
                <a:lnTo>
                  <a:pt x="4927473" y="260984"/>
                </a:lnTo>
                <a:lnTo>
                  <a:pt x="4927473" y="280034"/>
                </a:lnTo>
                <a:lnTo>
                  <a:pt x="4935220" y="287908"/>
                </a:lnTo>
                <a:lnTo>
                  <a:pt x="4954524" y="287908"/>
                </a:lnTo>
                <a:lnTo>
                  <a:pt x="4962398" y="280034"/>
                </a:lnTo>
                <a:lnTo>
                  <a:pt x="4962398" y="260984"/>
                </a:lnTo>
                <a:lnTo>
                  <a:pt x="4954524" y="253238"/>
                </a:lnTo>
                <a:close/>
              </a:path>
              <a:path w="6177280" h="1778635">
                <a:moveTo>
                  <a:pt x="4088764" y="253238"/>
                </a:moveTo>
                <a:lnTo>
                  <a:pt x="4069460" y="253238"/>
                </a:lnTo>
                <a:lnTo>
                  <a:pt x="4061713" y="260984"/>
                </a:lnTo>
                <a:lnTo>
                  <a:pt x="4061713" y="280034"/>
                </a:lnTo>
                <a:lnTo>
                  <a:pt x="4069460" y="287908"/>
                </a:lnTo>
                <a:lnTo>
                  <a:pt x="4088764" y="287908"/>
                </a:lnTo>
                <a:lnTo>
                  <a:pt x="4096511" y="280034"/>
                </a:lnTo>
                <a:lnTo>
                  <a:pt x="4096511" y="260984"/>
                </a:lnTo>
                <a:lnTo>
                  <a:pt x="4088764" y="253238"/>
                </a:lnTo>
                <a:close/>
              </a:path>
              <a:path w="6177280" h="1778635">
                <a:moveTo>
                  <a:pt x="3095116" y="253238"/>
                </a:moveTo>
                <a:lnTo>
                  <a:pt x="3075812" y="253238"/>
                </a:lnTo>
                <a:lnTo>
                  <a:pt x="3068065" y="260984"/>
                </a:lnTo>
                <a:lnTo>
                  <a:pt x="3068065" y="280034"/>
                </a:lnTo>
                <a:lnTo>
                  <a:pt x="3075812" y="287908"/>
                </a:lnTo>
                <a:lnTo>
                  <a:pt x="3095116" y="287908"/>
                </a:lnTo>
                <a:lnTo>
                  <a:pt x="3102863" y="280034"/>
                </a:lnTo>
                <a:lnTo>
                  <a:pt x="3102863" y="260984"/>
                </a:lnTo>
                <a:lnTo>
                  <a:pt x="3095116" y="253238"/>
                </a:lnTo>
                <a:close/>
              </a:path>
              <a:path w="6177280" h="1778635">
                <a:moveTo>
                  <a:pt x="5808726" y="247396"/>
                </a:moveTo>
                <a:lnTo>
                  <a:pt x="5789422" y="247396"/>
                </a:lnTo>
                <a:lnTo>
                  <a:pt x="5781675" y="255143"/>
                </a:lnTo>
                <a:lnTo>
                  <a:pt x="5781675" y="274320"/>
                </a:lnTo>
                <a:lnTo>
                  <a:pt x="5789422" y="282067"/>
                </a:lnTo>
                <a:lnTo>
                  <a:pt x="5808726" y="282067"/>
                </a:lnTo>
                <a:lnTo>
                  <a:pt x="5816473" y="274320"/>
                </a:lnTo>
                <a:lnTo>
                  <a:pt x="5816473" y="255143"/>
                </a:lnTo>
                <a:lnTo>
                  <a:pt x="5808726" y="247396"/>
                </a:lnTo>
                <a:close/>
              </a:path>
              <a:path w="6177280" h="1778635">
                <a:moveTo>
                  <a:pt x="5070729" y="247396"/>
                </a:moveTo>
                <a:lnTo>
                  <a:pt x="5051425" y="247396"/>
                </a:lnTo>
                <a:lnTo>
                  <a:pt x="5043678" y="255143"/>
                </a:lnTo>
                <a:lnTo>
                  <a:pt x="5043678" y="274320"/>
                </a:lnTo>
                <a:lnTo>
                  <a:pt x="5051425" y="282067"/>
                </a:lnTo>
                <a:lnTo>
                  <a:pt x="5070729" y="282067"/>
                </a:lnTo>
                <a:lnTo>
                  <a:pt x="5078603" y="274320"/>
                </a:lnTo>
                <a:lnTo>
                  <a:pt x="5078603" y="255143"/>
                </a:lnTo>
                <a:lnTo>
                  <a:pt x="5070729" y="247396"/>
                </a:lnTo>
                <a:close/>
              </a:path>
              <a:path w="6177280" h="1778635">
                <a:moveTo>
                  <a:pt x="4443222" y="247396"/>
                </a:moveTo>
                <a:lnTo>
                  <a:pt x="4423917" y="247396"/>
                </a:lnTo>
                <a:lnTo>
                  <a:pt x="4416171" y="255143"/>
                </a:lnTo>
                <a:lnTo>
                  <a:pt x="4416171" y="274320"/>
                </a:lnTo>
                <a:lnTo>
                  <a:pt x="4423917" y="282067"/>
                </a:lnTo>
                <a:lnTo>
                  <a:pt x="4443222" y="282067"/>
                </a:lnTo>
                <a:lnTo>
                  <a:pt x="4450969" y="274320"/>
                </a:lnTo>
                <a:lnTo>
                  <a:pt x="4450969" y="255143"/>
                </a:lnTo>
                <a:lnTo>
                  <a:pt x="4443222" y="247396"/>
                </a:lnTo>
                <a:close/>
              </a:path>
              <a:path w="6177280" h="1778635">
                <a:moveTo>
                  <a:pt x="2095627" y="247396"/>
                </a:moveTo>
                <a:lnTo>
                  <a:pt x="2076450" y="247396"/>
                </a:lnTo>
                <a:lnTo>
                  <a:pt x="2068576" y="255143"/>
                </a:lnTo>
                <a:lnTo>
                  <a:pt x="2068576" y="274320"/>
                </a:lnTo>
                <a:lnTo>
                  <a:pt x="2076450" y="282067"/>
                </a:lnTo>
                <a:lnTo>
                  <a:pt x="2095627" y="282067"/>
                </a:lnTo>
                <a:lnTo>
                  <a:pt x="2103501" y="274320"/>
                </a:lnTo>
                <a:lnTo>
                  <a:pt x="2103501" y="255143"/>
                </a:lnTo>
                <a:lnTo>
                  <a:pt x="2095627" y="247396"/>
                </a:lnTo>
                <a:close/>
              </a:path>
              <a:path w="6177280" h="1778635">
                <a:moveTo>
                  <a:pt x="765047" y="247396"/>
                </a:moveTo>
                <a:lnTo>
                  <a:pt x="745743" y="247396"/>
                </a:lnTo>
                <a:lnTo>
                  <a:pt x="737996" y="255143"/>
                </a:lnTo>
                <a:lnTo>
                  <a:pt x="737996" y="274320"/>
                </a:lnTo>
                <a:lnTo>
                  <a:pt x="745743" y="282067"/>
                </a:lnTo>
                <a:lnTo>
                  <a:pt x="765047" y="282067"/>
                </a:lnTo>
                <a:lnTo>
                  <a:pt x="772794" y="274320"/>
                </a:lnTo>
                <a:lnTo>
                  <a:pt x="772794" y="255143"/>
                </a:lnTo>
                <a:lnTo>
                  <a:pt x="765047" y="247396"/>
                </a:lnTo>
                <a:close/>
              </a:path>
              <a:path w="6177280" h="1778635">
                <a:moveTo>
                  <a:pt x="416432" y="247396"/>
                </a:moveTo>
                <a:lnTo>
                  <a:pt x="397128" y="247396"/>
                </a:lnTo>
                <a:lnTo>
                  <a:pt x="389254" y="255143"/>
                </a:lnTo>
                <a:lnTo>
                  <a:pt x="389254" y="274320"/>
                </a:lnTo>
                <a:lnTo>
                  <a:pt x="397128" y="282067"/>
                </a:lnTo>
                <a:lnTo>
                  <a:pt x="416432" y="282067"/>
                </a:lnTo>
                <a:lnTo>
                  <a:pt x="424179" y="274320"/>
                </a:lnTo>
                <a:lnTo>
                  <a:pt x="424179" y="255143"/>
                </a:lnTo>
                <a:lnTo>
                  <a:pt x="416432" y="247396"/>
                </a:lnTo>
                <a:close/>
              </a:path>
              <a:path w="6177280" h="1778635">
                <a:moveTo>
                  <a:pt x="5663437" y="235839"/>
                </a:moveTo>
                <a:lnTo>
                  <a:pt x="5644133" y="235839"/>
                </a:lnTo>
                <a:lnTo>
                  <a:pt x="5636386" y="243585"/>
                </a:lnTo>
                <a:lnTo>
                  <a:pt x="5636386" y="262763"/>
                </a:lnTo>
                <a:lnTo>
                  <a:pt x="5644133" y="270509"/>
                </a:lnTo>
                <a:lnTo>
                  <a:pt x="5663437" y="270509"/>
                </a:lnTo>
                <a:lnTo>
                  <a:pt x="5671184" y="262763"/>
                </a:lnTo>
                <a:lnTo>
                  <a:pt x="5671184" y="243585"/>
                </a:lnTo>
                <a:lnTo>
                  <a:pt x="5663437" y="235839"/>
                </a:lnTo>
                <a:close/>
              </a:path>
              <a:path w="6177280" h="1778635">
                <a:moveTo>
                  <a:pt x="3891153" y="235839"/>
                </a:moveTo>
                <a:lnTo>
                  <a:pt x="3871976" y="235839"/>
                </a:lnTo>
                <a:lnTo>
                  <a:pt x="3864102" y="243585"/>
                </a:lnTo>
                <a:lnTo>
                  <a:pt x="3864102" y="262763"/>
                </a:lnTo>
                <a:lnTo>
                  <a:pt x="3871976" y="270509"/>
                </a:lnTo>
                <a:lnTo>
                  <a:pt x="3891153" y="270509"/>
                </a:lnTo>
                <a:lnTo>
                  <a:pt x="3899027" y="262763"/>
                </a:lnTo>
                <a:lnTo>
                  <a:pt x="3899027" y="243585"/>
                </a:lnTo>
                <a:lnTo>
                  <a:pt x="3891153" y="235839"/>
                </a:lnTo>
                <a:close/>
              </a:path>
              <a:path w="6177280" h="1778635">
                <a:moveTo>
                  <a:pt x="2758058" y="235839"/>
                </a:moveTo>
                <a:lnTo>
                  <a:pt x="2738881" y="235839"/>
                </a:lnTo>
                <a:lnTo>
                  <a:pt x="2731007" y="243585"/>
                </a:lnTo>
                <a:lnTo>
                  <a:pt x="2731007" y="262763"/>
                </a:lnTo>
                <a:lnTo>
                  <a:pt x="2738881" y="270509"/>
                </a:lnTo>
                <a:lnTo>
                  <a:pt x="2758058" y="270509"/>
                </a:lnTo>
                <a:lnTo>
                  <a:pt x="2765932" y="262763"/>
                </a:lnTo>
                <a:lnTo>
                  <a:pt x="2765932" y="243585"/>
                </a:lnTo>
                <a:lnTo>
                  <a:pt x="2758058" y="235839"/>
                </a:lnTo>
                <a:close/>
              </a:path>
              <a:path w="6177280" h="1778635">
                <a:moveTo>
                  <a:pt x="1950339" y="235839"/>
                </a:moveTo>
                <a:lnTo>
                  <a:pt x="1931161" y="235839"/>
                </a:lnTo>
                <a:lnTo>
                  <a:pt x="1923288" y="243585"/>
                </a:lnTo>
                <a:lnTo>
                  <a:pt x="1923288" y="262763"/>
                </a:lnTo>
                <a:lnTo>
                  <a:pt x="1931161" y="270509"/>
                </a:lnTo>
                <a:lnTo>
                  <a:pt x="1950339" y="270509"/>
                </a:lnTo>
                <a:lnTo>
                  <a:pt x="1958213" y="262763"/>
                </a:lnTo>
                <a:lnTo>
                  <a:pt x="1958213" y="243585"/>
                </a:lnTo>
                <a:lnTo>
                  <a:pt x="1950339" y="235839"/>
                </a:lnTo>
                <a:close/>
              </a:path>
              <a:path w="6177280" h="1778635">
                <a:moveTo>
                  <a:pt x="985773" y="235839"/>
                </a:moveTo>
                <a:lnTo>
                  <a:pt x="966596" y="235839"/>
                </a:lnTo>
                <a:lnTo>
                  <a:pt x="958722" y="243585"/>
                </a:lnTo>
                <a:lnTo>
                  <a:pt x="958722" y="262763"/>
                </a:lnTo>
                <a:lnTo>
                  <a:pt x="966596" y="270509"/>
                </a:lnTo>
                <a:lnTo>
                  <a:pt x="985773" y="270509"/>
                </a:lnTo>
                <a:lnTo>
                  <a:pt x="993647" y="262763"/>
                </a:lnTo>
                <a:lnTo>
                  <a:pt x="993647" y="243585"/>
                </a:lnTo>
                <a:lnTo>
                  <a:pt x="985773" y="235839"/>
                </a:lnTo>
                <a:close/>
              </a:path>
              <a:path w="6177280" h="1778635">
                <a:moveTo>
                  <a:pt x="4204970" y="230124"/>
                </a:moveTo>
                <a:lnTo>
                  <a:pt x="4185665" y="230124"/>
                </a:lnTo>
                <a:lnTo>
                  <a:pt x="4177919" y="237871"/>
                </a:lnTo>
                <a:lnTo>
                  <a:pt x="4177919" y="256921"/>
                </a:lnTo>
                <a:lnTo>
                  <a:pt x="4185665" y="264795"/>
                </a:lnTo>
                <a:lnTo>
                  <a:pt x="4204970" y="264795"/>
                </a:lnTo>
                <a:lnTo>
                  <a:pt x="4212716" y="256921"/>
                </a:lnTo>
                <a:lnTo>
                  <a:pt x="4212716" y="237871"/>
                </a:lnTo>
                <a:lnTo>
                  <a:pt x="4204970" y="230124"/>
                </a:lnTo>
                <a:close/>
              </a:path>
              <a:path w="6177280" h="1778635">
                <a:moveTo>
                  <a:pt x="3211322" y="230124"/>
                </a:moveTo>
                <a:lnTo>
                  <a:pt x="3192017" y="230124"/>
                </a:lnTo>
                <a:lnTo>
                  <a:pt x="3184271" y="237871"/>
                </a:lnTo>
                <a:lnTo>
                  <a:pt x="3184271" y="256921"/>
                </a:lnTo>
                <a:lnTo>
                  <a:pt x="3192017" y="264795"/>
                </a:lnTo>
                <a:lnTo>
                  <a:pt x="3211322" y="264795"/>
                </a:lnTo>
                <a:lnTo>
                  <a:pt x="3219069" y="256921"/>
                </a:lnTo>
                <a:lnTo>
                  <a:pt x="3219069" y="237871"/>
                </a:lnTo>
                <a:lnTo>
                  <a:pt x="3211322" y="230124"/>
                </a:lnTo>
                <a:close/>
              </a:path>
              <a:path w="6177280" h="1778635">
                <a:moveTo>
                  <a:pt x="3315970" y="224281"/>
                </a:moveTo>
                <a:lnTo>
                  <a:pt x="3296665" y="224281"/>
                </a:lnTo>
                <a:lnTo>
                  <a:pt x="3288791" y="232028"/>
                </a:lnTo>
                <a:lnTo>
                  <a:pt x="3288791" y="251205"/>
                </a:lnTo>
                <a:lnTo>
                  <a:pt x="3296665" y="258952"/>
                </a:lnTo>
                <a:lnTo>
                  <a:pt x="3315970" y="258952"/>
                </a:lnTo>
                <a:lnTo>
                  <a:pt x="3323716" y="251205"/>
                </a:lnTo>
                <a:lnTo>
                  <a:pt x="3323716" y="232028"/>
                </a:lnTo>
                <a:lnTo>
                  <a:pt x="3315970" y="224281"/>
                </a:lnTo>
                <a:close/>
              </a:path>
              <a:path w="6177280" h="1778635">
                <a:moveTo>
                  <a:pt x="4687188" y="218567"/>
                </a:moveTo>
                <a:lnTo>
                  <a:pt x="4668011" y="218567"/>
                </a:lnTo>
                <a:lnTo>
                  <a:pt x="4660137" y="226314"/>
                </a:lnTo>
                <a:lnTo>
                  <a:pt x="4660137" y="245364"/>
                </a:lnTo>
                <a:lnTo>
                  <a:pt x="4668011" y="253238"/>
                </a:lnTo>
                <a:lnTo>
                  <a:pt x="4687188" y="253238"/>
                </a:lnTo>
                <a:lnTo>
                  <a:pt x="4695062" y="245364"/>
                </a:lnTo>
                <a:lnTo>
                  <a:pt x="4695062" y="226314"/>
                </a:lnTo>
                <a:lnTo>
                  <a:pt x="4687188" y="218567"/>
                </a:lnTo>
                <a:close/>
              </a:path>
              <a:path w="6177280" h="1778635">
                <a:moveTo>
                  <a:pt x="2862706" y="218567"/>
                </a:moveTo>
                <a:lnTo>
                  <a:pt x="2843403" y="218567"/>
                </a:lnTo>
                <a:lnTo>
                  <a:pt x="2835655" y="226314"/>
                </a:lnTo>
                <a:lnTo>
                  <a:pt x="2835655" y="245364"/>
                </a:lnTo>
                <a:lnTo>
                  <a:pt x="2843403" y="253238"/>
                </a:lnTo>
                <a:lnTo>
                  <a:pt x="2862706" y="253238"/>
                </a:lnTo>
                <a:lnTo>
                  <a:pt x="2870454" y="245364"/>
                </a:lnTo>
                <a:lnTo>
                  <a:pt x="2870454" y="226314"/>
                </a:lnTo>
                <a:lnTo>
                  <a:pt x="2862706" y="218567"/>
                </a:lnTo>
                <a:close/>
              </a:path>
              <a:path w="6177280" h="1778635">
                <a:moveTo>
                  <a:pt x="2647695" y="218567"/>
                </a:moveTo>
                <a:lnTo>
                  <a:pt x="2628391" y="218567"/>
                </a:lnTo>
                <a:lnTo>
                  <a:pt x="2620644" y="226314"/>
                </a:lnTo>
                <a:lnTo>
                  <a:pt x="2620644" y="245364"/>
                </a:lnTo>
                <a:lnTo>
                  <a:pt x="2628391" y="253238"/>
                </a:lnTo>
                <a:lnTo>
                  <a:pt x="2647695" y="253238"/>
                </a:lnTo>
                <a:lnTo>
                  <a:pt x="2655442" y="245364"/>
                </a:lnTo>
                <a:lnTo>
                  <a:pt x="2655442" y="226314"/>
                </a:lnTo>
                <a:lnTo>
                  <a:pt x="2647695" y="218567"/>
                </a:lnTo>
                <a:close/>
              </a:path>
              <a:path w="6177280" h="1778635">
                <a:moveTo>
                  <a:pt x="271144" y="218567"/>
                </a:moveTo>
                <a:lnTo>
                  <a:pt x="251840" y="218567"/>
                </a:lnTo>
                <a:lnTo>
                  <a:pt x="244093" y="226314"/>
                </a:lnTo>
                <a:lnTo>
                  <a:pt x="244093" y="245364"/>
                </a:lnTo>
                <a:lnTo>
                  <a:pt x="251840" y="253238"/>
                </a:lnTo>
                <a:lnTo>
                  <a:pt x="271144" y="253238"/>
                </a:lnTo>
                <a:lnTo>
                  <a:pt x="278891" y="245364"/>
                </a:lnTo>
                <a:lnTo>
                  <a:pt x="278891" y="226314"/>
                </a:lnTo>
                <a:lnTo>
                  <a:pt x="271144" y="218567"/>
                </a:lnTo>
                <a:close/>
              </a:path>
              <a:path w="6177280" h="1778635">
                <a:moveTo>
                  <a:pt x="3774948" y="212725"/>
                </a:moveTo>
                <a:lnTo>
                  <a:pt x="3755644" y="212725"/>
                </a:lnTo>
                <a:lnTo>
                  <a:pt x="3747897" y="220472"/>
                </a:lnTo>
                <a:lnTo>
                  <a:pt x="3747897" y="239649"/>
                </a:lnTo>
                <a:lnTo>
                  <a:pt x="3755644" y="247396"/>
                </a:lnTo>
                <a:lnTo>
                  <a:pt x="3774948" y="247396"/>
                </a:lnTo>
                <a:lnTo>
                  <a:pt x="3782822" y="239649"/>
                </a:lnTo>
                <a:lnTo>
                  <a:pt x="3782822" y="220472"/>
                </a:lnTo>
                <a:lnTo>
                  <a:pt x="3774948" y="212725"/>
                </a:lnTo>
                <a:close/>
              </a:path>
              <a:path w="6177280" h="1778635">
                <a:moveTo>
                  <a:pt x="1636648" y="212725"/>
                </a:moveTo>
                <a:lnTo>
                  <a:pt x="1617344" y="212725"/>
                </a:lnTo>
                <a:lnTo>
                  <a:pt x="1609597" y="220472"/>
                </a:lnTo>
                <a:lnTo>
                  <a:pt x="1609597" y="239649"/>
                </a:lnTo>
                <a:lnTo>
                  <a:pt x="1617344" y="247396"/>
                </a:lnTo>
                <a:lnTo>
                  <a:pt x="1636648" y="247396"/>
                </a:lnTo>
                <a:lnTo>
                  <a:pt x="1644395" y="239649"/>
                </a:lnTo>
                <a:lnTo>
                  <a:pt x="1644395" y="220472"/>
                </a:lnTo>
                <a:lnTo>
                  <a:pt x="1636648" y="212725"/>
                </a:lnTo>
                <a:close/>
              </a:path>
              <a:path w="6177280" h="1778635">
                <a:moveTo>
                  <a:pt x="4321175" y="207009"/>
                </a:moveTo>
                <a:lnTo>
                  <a:pt x="4301871" y="207009"/>
                </a:lnTo>
                <a:lnTo>
                  <a:pt x="4294124" y="214756"/>
                </a:lnTo>
                <a:lnTo>
                  <a:pt x="4294124" y="233806"/>
                </a:lnTo>
                <a:lnTo>
                  <a:pt x="4301871" y="241680"/>
                </a:lnTo>
                <a:lnTo>
                  <a:pt x="4321175" y="241680"/>
                </a:lnTo>
                <a:lnTo>
                  <a:pt x="4328922" y="233806"/>
                </a:lnTo>
                <a:lnTo>
                  <a:pt x="4328922" y="214756"/>
                </a:lnTo>
                <a:lnTo>
                  <a:pt x="4321175" y="207009"/>
                </a:lnTo>
                <a:close/>
              </a:path>
              <a:path w="6177280" h="1778635">
                <a:moveTo>
                  <a:pt x="3652901" y="207009"/>
                </a:moveTo>
                <a:lnTo>
                  <a:pt x="3633724" y="207009"/>
                </a:lnTo>
                <a:lnTo>
                  <a:pt x="3625850" y="214756"/>
                </a:lnTo>
                <a:lnTo>
                  <a:pt x="3625850" y="233806"/>
                </a:lnTo>
                <a:lnTo>
                  <a:pt x="3633724" y="241680"/>
                </a:lnTo>
                <a:lnTo>
                  <a:pt x="3652901" y="241680"/>
                </a:lnTo>
                <a:lnTo>
                  <a:pt x="3660775" y="233806"/>
                </a:lnTo>
                <a:lnTo>
                  <a:pt x="3660775" y="214756"/>
                </a:lnTo>
                <a:lnTo>
                  <a:pt x="3652901" y="207009"/>
                </a:lnTo>
                <a:close/>
              </a:path>
              <a:path w="6177280" h="1778635">
                <a:moveTo>
                  <a:pt x="6029452" y="201168"/>
                </a:moveTo>
                <a:lnTo>
                  <a:pt x="6010275" y="201168"/>
                </a:lnTo>
                <a:lnTo>
                  <a:pt x="6002401" y="208915"/>
                </a:lnTo>
                <a:lnTo>
                  <a:pt x="6002401" y="228092"/>
                </a:lnTo>
                <a:lnTo>
                  <a:pt x="6010275" y="235839"/>
                </a:lnTo>
                <a:lnTo>
                  <a:pt x="6029452" y="235839"/>
                </a:lnTo>
                <a:lnTo>
                  <a:pt x="6037326" y="228092"/>
                </a:lnTo>
                <a:lnTo>
                  <a:pt x="6037326" y="208915"/>
                </a:lnTo>
                <a:lnTo>
                  <a:pt x="6029452" y="201168"/>
                </a:lnTo>
                <a:close/>
              </a:path>
              <a:path w="6177280" h="1778635">
                <a:moveTo>
                  <a:pt x="1282191" y="201168"/>
                </a:moveTo>
                <a:lnTo>
                  <a:pt x="1262888" y="201168"/>
                </a:lnTo>
                <a:lnTo>
                  <a:pt x="1255140" y="208915"/>
                </a:lnTo>
                <a:lnTo>
                  <a:pt x="1255140" y="228092"/>
                </a:lnTo>
                <a:lnTo>
                  <a:pt x="1262888" y="235839"/>
                </a:lnTo>
                <a:lnTo>
                  <a:pt x="1282191" y="235839"/>
                </a:lnTo>
                <a:lnTo>
                  <a:pt x="1289939" y="228092"/>
                </a:lnTo>
                <a:lnTo>
                  <a:pt x="1289939" y="208915"/>
                </a:lnTo>
                <a:lnTo>
                  <a:pt x="1282191" y="201168"/>
                </a:lnTo>
                <a:close/>
              </a:path>
              <a:path w="6177280" h="1778635">
                <a:moveTo>
                  <a:pt x="5535549" y="195452"/>
                </a:moveTo>
                <a:lnTo>
                  <a:pt x="5516372" y="195452"/>
                </a:lnTo>
                <a:lnTo>
                  <a:pt x="5508498" y="203200"/>
                </a:lnTo>
                <a:lnTo>
                  <a:pt x="5508498" y="222250"/>
                </a:lnTo>
                <a:lnTo>
                  <a:pt x="5516372" y="230124"/>
                </a:lnTo>
                <a:lnTo>
                  <a:pt x="5535549" y="230124"/>
                </a:lnTo>
                <a:lnTo>
                  <a:pt x="5543423" y="222250"/>
                </a:lnTo>
                <a:lnTo>
                  <a:pt x="5543423" y="203200"/>
                </a:lnTo>
                <a:lnTo>
                  <a:pt x="5535549" y="195452"/>
                </a:lnTo>
                <a:close/>
              </a:path>
              <a:path w="6177280" h="1778635">
                <a:moveTo>
                  <a:pt x="1508759" y="195452"/>
                </a:moveTo>
                <a:lnTo>
                  <a:pt x="1489582" y="195452"/>
                </a:lnTo>
                <a:lnTo>
                  <a:pt x="1481708" y="203200"/>
                </a:lnTo>
                <a:lnTo>
                  <a:pt x="1481708" y="222250"/>
                </a:lnTo>
                <a:lnTo>
                  <a:pt x="1489582" y="230124"/>
                </a:lnTo>
                <a:lnTo>
                  <a:pt x="1508759" y="230124"/>
                </a:lnTo>
                <a:lnTo>
                  <a:pt x="1516633" y="222250"/>
                </a:lnTo>
                <a:lnTo>
                  <a:pt x="1516633" y="203200"/>
                </a:lnTo>
                <a:lnTo>
                  <a:pt x="1508759" y="195452"/>
                </a:lnTo>
                <a:close/>
              </a:path>
              <a:path w="6177280" h="1778635">
                <a:moveTo>
                  <a:pt x="5413629" y="189610"/>
                </a:moveTo>
                <a:lnTo>
                  <a:pt x="5394325" y="189610"/>
                </a:lnTo>
                <a:lnTo>
                  <a:pt x="5386578" y="197357"/>
                </a:lnTo>
                <a:lnTo>
                  <a:pt x="5386578" y="216534"/>
                </a:lnTo>
                <a:lnTo>
                  <a:pt x="5394325" y="224281"/>
                </a:lnTo>
                <a:lnTo>
                  <a:pt x="5413629" y="224281"/>
                </a:lnTo>
                <a:lnTo>
                  <a:pt x="5421376" y="216534"/>
                </a:lnTo>
                <a:lnTo>
                  <a:pt x="5421376" y="197357"/>
                </a:lnTo>
                <a:lnTo>
                  <a:pt x="5413629" y="189610"/>
                </a:lnTo>
                <a:close/>
              </a:path>
              <a:path w="6177280" h="1778635">
                <a:moveTo>
                  <a:pt x="3995801" y="189610"/>
                </a:moveTo>
                <a:lnTo>
                  <a:pt x="3976497" y="189610"/>
                </a:lnTo>
                <a:lnTo>
                  <a:pt x="3968750" y="197357"/>
                </a:lnTo>
                <a:lnTo>
                  <a:pt x="3968750" y="216534"/>
                </a:lnTo>
                <a:lnTo>
                  <a:pt x="3976497" y="224281"/>
                </a:lnTo>
                <a:lnTo>
                  <a:pt x="3995801" y="224281"/>
                </a:lnTo>
                <a:lnTo>
                  <a:pt x="4003548" y="216534"/>
                </a:lnTo>
                <a:lnTo>
                  <a:pt x="4003548" y="197357"/>
                </a:lnTo>
                <a:lnTo>
                  <a:pt x="3995801" y="189610"/>
                </a:lnTo>
                <a:close/>
              </a:path>
              <a:path w="6177280" h="1778635">
                <a:moveTo>
                  <a:pt x="2984754" y="189610"/>
                </a:moveTo>
                <a:lnTo>
                  <a:pt x="2965450" y="189610"/>
                </a:lnTo>
                <a:lnTo>
                  <a:pt x="2957703" y="197357"/>
                </a:lnTo>
                <a:lnTo>
                  <a:pt x="2957703" y="216534"/>
                </a:lnTo>
                <a:lnTo>
                  <a:pt x="2965450" y="224281"/>
                </a:lnTo>
                <a:lnTo>
                  <a:pt x="2984754" y="224281"/>
                </a:lnTo>
                <a:lnTo>
                  <a:pt x="2992501" y="216534"/>
                </a:lnTo>
                <a:lnTo>
                  <a:pt x="2992501" y="197357"/>
                </a:lnTo>
                <a:lnTo>
                  <a:pt x="2984754" y="189610"/>
                </a:lnTo>
                <a:close/>
              </a:path>
              <a:path w="6177280" h="1778635">
                <a:moveTo>
                  <a:pt x="5279898" y="183896"/>
                </a:moveTo>
                <a:lnTo>
                  <a:pt x="5260721" y="183896"/>
                </a:lnTo>
                <a:lnTo>
                  <a:pt x="5252847" y="191643"/>
                </a:lnTo>
                <a:lnTo>
                  <a:pt x="5252847" y="210693"/>
                </a:lnTo>
                <a:lnTo>
                  <a:pt x="5260721" y="218567"/>
                </a:lnTo>
                <a:lnTo>
                  <a:pt x="5279898" y="218567"/>
                </a:lnTo>
                <a:lnTo>
                  <a:pt x="5287772" y="210693"/>
                </a:lnTo>
                <a:lnTo>
                  <a:pt x="5287772" y="191643"/>
                </a:lnTo>
                <a:lnTo>
                  <a:pt x="5279898" y="183896"/>
                </a:lnTo>
                <a:close/>
              </a:path>
              <a:path w="6177280" h="1778635">
                <a:moveTo>
                  <a:pt x="2531491" y="183896"/>
                </a:moveTo>
                <a:lnTo>
                  <a:pt x="2512186" y="183896"/>
                </a:lnTo>
                <a:lnTo>
                  <a:pt x="2504440" y="191643"/>
                </a:lnTo>
                <a:lnTo>
                  <a:pt x="2504440" y="210693"/>
                </a:lnTo>
                <a:lnTo>
                  <a:pt x="2512186" y="218567"/>
                </a:lnTo>
                <a:lnTo>
                  <a:pt x="2531491" y="218567"/>
                </a:lnTo>
                <a:lnTo>
                  <a:pt x="2539238" y="210693"/>
                </a:lnTo>
                <a:lnTo>
                  <a:pt x="2539238" y="191643"/>
                </a:lnTo>
                <a:lnTo>
                  <a:pt x="2531491" y="183896"/>
                </a:lnTo>
                <a:close/>
              </a:path>
              <a:path w="6177280" h="1778635">
                <a:moveTo>
                  <a:pt x="38734" y="183896"/>
                </a:moveTo>
                <a:lnTo>
                  <a:pt x="19430" y="183896"/>
                </a:lnTo>
                <a:lnTo>
                  <a:pt x="11683" y="191643"/>
                </a:lnTo>
                <a:lnTo>
                  <a:pt x="11683" y="210693"/>
                </a:lnTo>
                <a:lnTo>
                  <a:pt x="19430" y="218567"/>
                </a:lnTo>
                <a:lnTo>
                  <a:pt x="38734" y="218567"/>
                </a:lnTo>
                <a:lnTo>
                  <a:pt x="46481" y="210693"/>
                </a:lnTo>
                <a:lnTo>
                  <a:pt x="46481" y="191643"/>
                </a:lnTo>
                <a:lnTo>
                  <a:pt x="38734" y="183896"/>
                </a:lnTo>
                <a:close/>
              </a:path>
              <a:path w="6177280" h="1778635">
                <a:moveTo>
                  <a:pt x="6169025" y="178053"/>
                </a:moveTo>
                <a:lnTo>
                  <a:pt x="6149721" y="178053"/>
                </a:lnTo>
                <a:lnTo>
                  <a:pt x="6141847" y="185800"/>
                </a:lnTo>
                <a:lnTo>
                  <a:pt x="6141847" y="204977"/>
                </a:lnTo>
                <a:lnTo>
                  <a:pt x="6149721" y="212725"/>
                </a:lnTo>
                <a:lnTo>
                  <a:pt x="6169025" y="212725"/>
                </a:lnTo>
                <a:lnTo>
                  <a:pt x="6176772" y="204977"/>
                </a:lnTo>
                <a:lnTo>
                  <a:pt x="6176772" y="185800"/>
                </a:lnTo>
                <a:lnTo>
                  <a:pt x="6169025" y="178053"/>
                </a:lnTo>
                <a:close/>
              </a:path>
              <a:path w="6177280" h="1778635">
                <a:moveTo>
                  <a:pt x="2310638" y="172339"/>
                </a:moveTo>
                <a:lnTo>
                  <a:pt x="2291460" y="172339"/>
                </a:lnTo>
                <a:lnTo>
                  <a:pt x="2283586" y="180085"/>
                </a:lnTo>
                <a:lnTo>
                  <a:pt x="2283586" y="199263"/>
                </a:lnTo>
                <a:lnTo>
                  <a:pt x="2291460" y="207009"/>
                </a:lnTo>
                <a:lnTo>
                  <a:pt x="2310638" y="207009"/>
                </a:lnTo>
                <a:lnTo>
                  <a:pt x="2318511" y="199263"/>
                </a:lnTo>
                <a:lnTo>
                  <a:pt x="2318511" y="180085"/>
                </a:lnTo>
                <a:lnTo>
                  <a:pt x="2310638" y="172339"/>
                </a:lnTo>
                <a:close/>
              </a:path>
              <a:path w="6177280" h="1778635">
                <a:moveTo>
                  <a:pt x="2188591" y="172339"/>
                </a:moveTo>
                <a:lnTo>
                  <a:pt x="2169414" y="172339"/>
                </a:lnTo>
                <a:lnTo>
                  <a:pt x="2161540" y="180085"/>
                </a:lnTo>
                <a:lnTo>
                  <a:pt x="2161540" y="199263"/>
                </a:lnTo>
                <a:lnTo>
                  <a:pt x="2169414" y="207009"/>
                </a:lnTo>
                <a:lnTo>
                  <a:pt x="2188591" y="207009"/>
                </a:lnTo>
                <a:lnTo>
                  <a:pt x="2196465" y="199263"/>
                </a:lnTo>
                <a:lnTo>
                  <a:pt x="2196465" y="180085"/>
                </a:lnTo>
                <a:lnTo>
                  <a:pt x="2188591" y="172339"/>
                </a:lnTo>
                <a:close/>
              </a:path>
              <a:path w="6177280" h="1778635">
                <a:moveTo>
                  <a:pt x="613917" y="172339"/>
                </a:moveTo>
                <a:lnTo>
                  <a:pt x="594740" y="172339"/>
                </a:lnTo>
                <a:lnTo>
                  <a:pt x="586866" y="180085"/>
                </a:lnTo>
                <a:lnTo>
                  <a:pt x="586866" y="199263"/>
                </a:lnTo>
                <a:lnTo>
                  <a:pt x="594740" y="207009"/>
                </a:lnTo>
                <a:lnTo>
                  <a:pt x="613917" y="207009"/>
                </a:lnTo>
                <a:lnTo>
                  <a:pt x="621791" y="199263"/>
                </a:lnTo>
                <a:lnTo>
                  <a:pt x="621791" y="180085"/>
                </a:lnTo>
                <a:lnTo>
                  <a:pt x="613917" y="172339"/>
                </a:lnTo>
                <a:close/>
              </a:path>
              <a:path w="6177280" h="1778635">
                <a:moveTo>
                  <a:pt x="5924931" y="160781"/>
                </a:moveTo>
                <a:lnTo>
                  <a:pt x="5905627" y="160781"/>
                </a:lnTo>
                <a:lnTo>
                  <a:pt x="5897880" y="168528"/>
                </a:lnTo>
                <a:lnTo>
                  <a:pt x="5897880" y="187705"/>
                </a:lnTo>
                <a:lnTo>
                  <a:pt x="5905627" y="195452"/>
                </a:lnTo>
                <a:lnTo>
                  <a:pt x="5924931" y="195452"/>
                </a:lnTo>
                <a:lnTo>
                  <a:pt x="5932678" y="187705"/>
                </a:lnTo>
                <a:lnTo>
                  <a:pt x="5932678" y="168528"/>
                </a:lnTo>
                <a:lnTo>
                  <a:pt x="5924931" y="160781"/>
                </a:lnTo>
                <a:close/>
              </a:path>
              <a:path w="6177280" h="1778635">
                <a:moveTo>
                  <a:pt x="5146294" y="160781"/>
                </a:moveTo>
                <a:lnTo>
                  <a:pt x="5126989" y="160781"/>
                </a:lnTo>
                <a:lnTo>
                  <a:pt x="5119242" y="168528"/>
                </a:lnTo>
                <a:lnTo>
                  <a:pt x="5119242" y="187705"/>
                </a:lnTo>
                <a:lnTo>
                  <a:pt x="5126989" y="195452"/>
                </a:lnTo>
                <a:lnTo>
                  <a:pt x="5146294" y="195452"/>
                </a:lnTo>
                <a:lnTo>
                  <a:pt x="5154040" y="187705"/>
                </a:lnTo>
                <a:lnTo>
                  <a:pt x="5154040" y="168528"/>
                </a:lnTo>
                <a:lnTo>
                  <a:pt x="5146294" y="160781"/>
                </a:lnTo>
                <a:close/>
              </a:path>
              <a:path w="6177280" h="1778635">
                <a:moveTo>
                  <a:pt x="3403091" y="160781"/>
                </a:moveTo>
                <a:lnTo>
                  <a:pt x="3383787" y="160781"/>
                </a:lnTo>
                <a:lnTo>
                  <a:pt x="3376040" y="168528"/>
                </a:lnTo>
                <a:lnTo>
                  <a:pt x="3376040" y="187705"/>
                </a:lnTo>
                <a:lnTo>
                  <a:pt x="3383787" y="195452"/>
                </a:lnTo>
                <a:lnTo>
                  <a:pt x="3403091" y="195452"/>
                </a:lnTo>
                <a:lnTo>
                  <a:pt x="3410838" y="187705"/>
                </a:lnTo>
                <a:lnTo>
                  <a:pt x="3410838" y="168528"/>
                </a:lnTo>
                <a:lnTo>
                  <a:pt x="3403091" y="160781"/>
                </a:lnTo>
                <a:close/>
              </a:path>
              <a:path w="6177280" h="1778635">
                <a:moveTo>
                  <a:pt x="1770252" y="160781"/>
                </a:moveTo>
                <a:lnTo>
                  <a:pt x="1751076" y="160781"/>
                </a:lnTo>
                <a:lnTo>
                  <a:pt x="1743202" y="168528"/>
                </a:lnTo>
                <a:lnTo>
                  <a:pt x="1743202" y="187705"/>
                </a:lnTo>
                <a:lnTo>
                  <a:pt x="1751076" y="195452"/>
                </a:lnTo>
                <a:lnTo>
                  <a:pt x="1770252" y="195452"/>
                </a:lnTo>
                <a:lnTo>
                  <a:pt x="1778127" y="187705"/>
                </a:lnTo>
                <a:lnTo>
                  <a:pt x="1778127" y="168528"/>
                </a:lnTo>
                <a:lnTo>
                  <a:pt x="1770252" y="160781"/>
                </a:lnTo>
                <a:close/>
              </a:path>
              <a:path w="6177280" h="1778635">
                <a:moveTo>
                  <a:pt x="1386713" y="160781"/>
                </a:moveTo>
                <a:lnTo>
                  <a:pt x="1367535" y="160781"/>
                </a:lnTo>
                <a:lnTo>
                  <a:pt x="1359661" y="168528"/>
                </a:lnTo>
                <a:lnTo>
                  <a:pt x="1359661" y="187705"/>
                </a:lnTo>
                <a:lnTo>
                  <a:pt x="1367535" y="195452"/>
                </a:lnTo>
                <a:lnTo>
                  <a:pt x="1386713" y="195452"/>
                </a:lnTo>
                <a:lnTo>
                  <a:pt x="1394586" y="187705"/>
                </a:lnTo>
                <a:lnTo>
                  <a:pt x="1394586" y="168528"/>
                </a:lnTo>
                <a:lnTo>
                  <a:pt x="1386713" y="160781"/>
                </a:lnTo>
                <a:close/>
              </a:path>
              <a:path w="6177280" h="1778635">
                <a:moveTo>
                  <a:pt x="4942966" y="154940"/>
                </a:moveTo>
                <a:lnTo>
                  <a:pt x="4923662" y="154940"/>
                </a:lnTo>
                <a:lnTo>
                  <a:pt x="4915788" y="162686"/>
                </a:lnTo>
                <a:lnTo>
                  <a:pt x="4915788" y="181864"/>
                </a:lnTo>
                <a:lnTo>
                  <a:pt x="4923662" y="189610"/>
                </a:lnTo>
                <a:lnTo>
                  <a:pt x="4942966" y="189610"/>
                </a:lnTo>
                <a:lnTo>
                  <a:pt x="4950713" y="181864"/>
                </a:lnTo>
                <a:lnTo>
                  <a:pt x="4950713" y="162686"/>
                </a:lnTo>
                <a:lnTo>
                  <a:pt x="4942966" y="154940"/>
                </a:lnTo>
                <a:close/>
              </a:path>
              <a:path w="6177280" h="1778635">
                <a:moveTo>
                  <a:pt x="1160144" y="154940"/>
                </a:moveTo>
                <a:lnTo>
                  <a:pt x="1140840" y="154940"/>
                </a:lnTo>
                <a:lnTo>
                  <a:pt x="1133093" y="162686"/>
                </a:lnTo>
                <a:lnTo>
                  <a:pt x="1133093" y="181864"/>
                </a:lnTo>
                <a:lnTo>
                  <a:pt x="1140840" y="189610"/>
                </a:lnTo>
                <a:lnTo>
                  <a:pt x="1160144" y="189610"/>
                </a:lnTo>
                <a:lnTo>
                  <a:pt x="1167891" y="181864"/>
                </a:lnTo>
                <a:lnTo>
                  <a:pt x="1167891" y="162686"/>
                </a:lnTo>
                <a:lnTo>
                  <a:pt x="1160144" y="154940"/>
                </a:lnTo>
                <a:close/>
              </a:path>
              <a:path w="6177280" h="1778635">
                <a:moveTo>
                  <a:pt x="486155" y="154940"/>
                </a:moveTo>
                <a:lnTo>
                  <a:pt x="466851" y="154940"/>
                </a:lnTo>
                <a:lnTo>
                  <a:pt x="459104" y="162686"/>
                </a:lnTo>
                <a:lnTo>
                  <a:pt x="459104" y="181864"/>
                </a:lnTo>
                <a:lnTo>
                  <a:pt x="466851" y="189610"/>
                </a:lnTo>
                <a:lnTo>
                  <a:pt x="486155" y="189610"/>
                </a:lnTo>
                <a:lnTo>
                  <a:pt x="493902" y="181864"/>
                </a:lnTo>
                <a:lnTo>
                  <a:pt x="493902" y="162686"/>
                </a:lnTo>
                <a:lnTo>
                  <a:pt x="486155" y="154940"/>
                </a:lnTo>
                <a:close/>
              </a:path>
              <a:path w="6177280" h="1778635">
                <a:moveTo>
                  <a:pt x="137413" y="154940"/>
                </a:moveTo>
                <a:lnTo>
                  <a:pt x="118236" y="154940"/>
                </a:lnTo>
                <a:lnTo>
                  <a:pt x="110362" y="162686"/>
                </a:lnTo>
                <a:lnTo>
                  <a:pt x="110362" y="181864"/>
                </a:lnTo>
                <a:lnTo>
                  <a:pt x="118236" y="189610"/>
                </a:lnTo>
                <a:lnTo>
                  <a:pt x="137413" y="189610"/>
                </a:lnTo>
                <a:lnTo>
                  <a:pt x="145287" y="181864"/>
                </a:lnTo>
                <a:lnTo>
                  <a:pt x="145287" y="162686"/>
                </a:lnTo>
                <a:lnTo>
                  <a:pt x="137413" y="154940"/>
                </a:lnTo>
                <a:close/>
              </a:path>
              <a:path w="6177280" h="1778635">
                <a:moveTo>
                  <a:pt x="4815078" y="149225"/>
                </a:moveTo>
                <a:lnTo>
                  <a:pt x="4795774" y="149225"/>
                </a:lnTo>
                <a:lnTo>
                  <a:pt x="4788027" y="156972"/>
                </a:lnTo>
                <a:lnTo>
                  <a:pt x="4788027" y="176149"/>
                </a:lnTo>
                <a:lnTo>
                  <a:pt x="4795774" y="183896"/>
                </a:lnTo>
                <a:lnTo>
                  <a:pt x="4815078" y="183896"/>
                </a:lnTo>
                <a:lnTo>
                  <a:pt x="4822825" y="176149"/>
                </a:lnTo>
                <a:lnTo>
                  <a:pt x="4822825" y="156972"/>
                </a:lnTo>
                <a:lnTo>
                  <a:pt x="4815078" y="149225"/>
                </a:lnTo>
                <a:close/>
              </a:path>
              <a:path w="6177280" h="1778635">
                <a:moveTo>
                  <a:pt x="3525138" y="149225"/>
                </a:moveTo>
                <a:lnTo>
                  <a:pt x="3505834" y="149225"/>
                </a:lnTo>
                <a:lnTo>
                  <a:pt x="3498087" y="156972"/>
                </a:lnTo>
                <a:lnTo>
                  <a:pt x="3498087" y="176149"/>
                </a:lnTo>
                <a:lnTo>
                  <a:pt x="3505834" y="183896"/>
                </a:lnTo>
                <a:lnTo>
                  <a:pt x="3525138" y="183896"/>
                </a:lnTo>
                <a:lnTo>
                  <a:pt x="3532885" y="176149"/>
                </a:lnTo>
                <a:lnTo>
                  <a:pt x="3532885" y="156972"/>
                </a:lnTo>
                <a:lnTo>
                  <a:pt x="3525138" y="149225"/>
                </a:lnTo>
                <a:close/>
              </a:path>
              <a:path w="6177280" h="1778635">
                <a:moveTo>
                  <a:pt x="2421128" y="149225"/>
                </a:moveTo>
                <a:lnTo>
                  <a:pt x="2401823" y="149225"/>
                </a:lnTo>
                <a:lnTo>
                  <a:pt x="2393950" y="156972"/>
                </a:lnTo>
                <a:lnTo>
                  <a:pt x="2393950" y="176149"/>
                </a:lnTo>
                <a:lnTo>
                  <a:pt x="2401823" y="183896"/>
                </a:lnTo>
                <a:lnTo>
                  <a:pt x="2421128" y="183896"/>
                </a:lnTo>
                <a:lnTo>
                  <a:pt x="2428875" y="176149"/>
                </a:lnTo>
                <a:lnTo>
                  <a:pt x="2428875" y="156972"/>
                </a:lnTo>
                <a:lnTo>
                  <a:pt x="2421128" y="149225"/>
                </a:lnTo>
                <a:close/>
              </a:path>
              <a:path w="6177280" h="1778635">
                <a:moveTo>
                  <a:pt x="1869058" y="149225"/>
                </a:moveTo>
                <a:lnTo>
                  <a:pt x="1849754" y="149225"/>
                </a:lnTo>
                <a:lnTo>
                  <a:pt x="1842007" y="156972"/>
                </a:lnTo>
                <a:lnTo>
                  <a:pt x="1842007" y="176149"/>
                </a:lnTo>
                <a:lnTo>
                  <a:pt x="1849754" y="183896"/>
                </a:lnTo>
                <a:lnTo>
                  <a:pt x="1869058" y="183896"/>
                </a:lnTo>
                <a:lnTo>
                  <a:pt x="1876805" y="176149"/>
                </a:lnTo>
                <a:lnTo>
                  <a:pt x="1876805" y="156972"/>
                </a:lnTo>
                <a:lnTo>
                  <a:pt x="1869058" y="149225"/>
                </a:lnTo>
                <a:close/>
              </a:path>
              <a:path w="6177280" h="1778635">
                <a:moveTo>
                  <a:pt x="898651" y="149225"/>
                </a:moveTo>
                <a:lnTo>
                  <a:pt x="879347" y="149225"/>
                </a:lnTo>
                <a:lnTo>
                  <a:pt x="871601" y="156972"/>
                </a:lnTo>
                <a:lnTo>
                  <a:pt x="871601" y="176149"/>
                </a:lnTo>
                <a:lnTo>
                  <a:pt x="879347" y="183896"/>
                </a:lnTo>
                <a:lnTo>
                  <a:pt x="898651" y="183896"/>
                </a:lnTo>
                <a:lnTo>
                  <a:pt x="906526" y="176149"/>
                </a:lnTo>
                <a:lnTo>
                  <a:pt x="906526" y="156972"/>
                </a:lnTo>
                <a:lnTo>
                  <a:pt x="898651" y="149225"/>
                </a:lnTo>
                <a:close/>
              </a:path>
              <a:path w="6177280" h="1778635">
                <a:moveTo>
                  <a:pt x="5721604" y="143382"/>
                </a:moveTo>
                <a:lnTo>
                  <a:pt x="5702300" y="143382"/>
                </a:lnTo>
                <a:lnTo>
                  <a:pt x="5694426" y="151129"/>
                </a:lnTo>
                <a:lnTo>
                  <a:pt x="5694426" y="170306"/>
                </a:lnTo>
                <a:lnTo>
                  <a:pt x="5702300" y="178053"/>
                </a:lnTo>
                <a:lnTo>
                  <a:pt x="5721604" y="178053"/>
                </a:lnTo>
                <a:lnTo>
                  <a:pt x="5729351" y="170306"/>
                </a:lnTo>
                <a:lnTo>
                  <a:pt x="5729351" y="151129"/>
                </a:lnTo>
                <a:lnTo>
                  <a:pt x="5721604" y="143382"/>
                </a:lnTo>
                <a:close/>
              </a:path>
              <a:path w="6177280" h="1778635">
                <a:moveTo>
                  <a:pt x="4501260" y="143382"/>
                </a:moveTo>
                <a:lnTo>
                  <a:pt x="4482083" y="143382"/>
                </a:lnTo>
                <a:lnTo>
                  <a:pt x="4474209" y="151129"/>
                </a:lnTo>
                <a:lnTo>
                  <a:pt x="4474209" y="170306"/>
                </a:lnTo>
                <a:lnTo>
                  <a:pt x="4482083" y="178053"/>
                </a:lnTo>
                <a:lnTo>
                  <a:pt x="4501260" y="178053"/>
                </a:lnTo>
                <a:lnTo>
                  <a:pt x="4509134" y="170306"/>
                </a:lnTo>
                <a:lnTo>
                  <a:pt x="4509134" y="151129"/>
                </a:lnTo>
                <a:lnTo>
                  <a:pt x="4501260" y="143382"/>
                </a:lnTo>
                <a:close/>
              </a:path>
              <a:path w="6177280" h="1778635">
                <a:moveTo>
                  <a:pt x="2066670" y="143382"/>
                </a:moveTo>
                <a:lnTo>
                  <a:pt x="2047366" y="143382"/>
                </a:lnTo>
                <a:lnTo>
                  <a:pt x="2039492" y="151129"/>
                </a:lnTo>
                <a:lnTo>
                  <a:pt x="2039492" y="170306"/>
                </a:lnTo>
                <a:lnTo>
                  <a:pt x="2047366" y="178053"/>
                </a:lnTo>
                <a:lnTo>
                  <a:pt x="2066670" y="178053"/>
                </a:lnTo>
                <a:lnTo>
                  <a:pt x="2074417" y="170306"/>
                </a:lnTo>
                <a:lnTo>
                  <a:pt x="2074417" y="151129"/>
                </a:lnTo>
                <a:lnTo>
                  <a:pt x="2066670" y="143382"/>
                </a:lnTo>
                <a:close/>
              </a:path>
              <a:path w="6177280" h="1778635">
                <a:moveTo>
                  <a:pt x="782446" y="143382"/>
                </a:moveTo>
                <a:lnTo>
                  <a:pt x="763142" y="143382"/>
                </a:lnTo>
                <a:lnTo>
                  <a:pt x="755395" y="151129"/>
                </a:lnTo>
                <a:lnTo>
                  <a:pt x="755395" y="170306"/>
                </a:lnTo>
                <a:lnTo>
                  <a:pt x="763142" y="178053"/>
                </a:lnTo>
                <a:lnTo>
                  <a:pt x="782446" y="178053"/>
                </a:lnTo>
                <a:lnTo>
                  <a:pt x="790193" y="170306"/>
                </a:lnTo>
                <a:lnTo>
                  <a:pt x="790193" y="151129"/>
                </a:lnTo>
                <a:lnTo>
                  <a:pt x="782446" y="143382"/>
                </a:lnTo>
                <a:close/>
              </a:path>
              <a:path w="6177280" h="1778635">
                <a:moveTo>
                  <a:pt x="364108" y="143382"/>
                </a:moveTo>
                <a:lnTo>
                  <a:pt x="344804" y="143382"/>
                </a:lnTo>
                <a:lnTo>
                  <a:pt x="337057" y="151129"/>
                </a:lnTo>
                <a:lnTo>
                  <a:pt x="337057" y="170306"/>
                </a:lnTo>
                <a:lnTo>
                  <a:pt x="344804" y="178053"/>
                </a:lnTo>
                <a:lnTo>
                  <a:pt x="364108" y="178053"/>
                </a:lnTo>
                <a:lnTo>
                  <a:pt x="371855" y="170306"/>
                </a:lnTo>
                <a:lnTo>
                  <a:pt x="371855" y="151129"/>
                </a:lnTo>
                <a:lnTo>
                  <a:pt x="364108" y="143382"/>
                </a:lnTo>
                <a:close/>
              </a:path>
              <a:path w="6177280" h="1778635">
                <a:moveTo>
                  <a:pt x="4611751" y="137668"/>
                </a:moveTo>
                <a:lnTo>
                  <a:pt x="4592447" y="137668"/>
                </a:lnTo>
                <a:lnTo>
                  <a:pt x="4584700" y="145415"/>
                </a:lnTo>
                <a:lnTo>
                  <a:pt x="4584700" y="164592"/>
                </a:lnTo>
                <a:lnTo>
                  <a:pt x="4592447" y="172339"/>
                </a:lnTo>
                <a:lnTo>
                  <a:pt x="4611751" y="172339"/>
                </a:lnTo>
                <a:lnTo>
                  <a:pt x="4619498" y="164592"/>
                </a:lnTo>
                <a:lnTo>
                  <a:pt x="4619498" y="145415"/>
                </a:lnTo>
                <a:lnTo>
                  <a:pt x="4611751" y="137668"/>
                </a:lnTo>
                <a:close/>
              </a:path>
              <a:path w="6177280" h="1778635">
                <a:moveTo>
                  <a:pt x="3129914" y="137668"/>
                </a:moveTo>
                <a:lnTo>
                  <a:pt x="3110737" y="137668"/>
                </a:lnTo>
                <a:lnTo>
                  <a:pt x="3102863" y="145415"/>
                </a:lnTo>
                <a:lnTo>
                  <a:pt x="3102863" y="164592"/>
                </a:lnTo>
                <a:lnTo>
                  <a:pt x="3110737" y="172339"/>
                </a:lnTo>
                <a:lnTo>
                  <a:pt x="3129914" y="172339"/>
                </a:lnTo>
                <a:lnTo>
                  <a:pt x="3137788" y="164592"/>
                </a:lnTo>
                <a:lnTo>
                  <a:pt x="3137788" y="145415"/>
                </a:lnTo>
                <a:lnTo>
                  <a:pt x="3129914" y="137668"/>
                </a:lnTo>
                <a:close/>
              </a:path>
              <a:path w="6177280" h="1778635">
                <a:moveTo>
                  <a:pt x="4106163" y="126110"/>
                </a:moveTo>
                <a:lnTo>
                  <a:pt x="4086859" y="126110"/>
                </a:lnTo>
                <a:lnTo>
                  <a:pt x="4079112" y="133857"/>
                </a:lnTo>
                <a:lnTo>
                  <a:pt x="4079112" y="153034"/>
                </a:lnTo>
                <a:lnTo>
                  <a:pt x="4086859" y="160781"/>
                </a:lnTo>
                <a:lnTo>
                  <a:pt x="4106163" y="160781"/>
                </a:lnTo>
                <a:lnTo>
                  <a:pt x="4113910" y="153034"/>
                </a:lnTo>
                <a:lnTo>
                  <a:pt x="4113910" y="133857"/>
                </a:lnTo>
                <a:lnTo>
                  <a:pt x="4106163" y="126110"/>
                </a:lnTo>
                <a:close/>
              </a:path>
              <a:path w="6177280" h="1778635">
                <a:moveTo>
                  <a:pt x="1032255" y="126110"/>
                </a:moveTo>
                <a:lnTo>
                  <a:pt x="1013078" y="126110"/>
                </a:lnTo>
                <a:lnTo>
                  <a:pt x="1005204" y="133857"/>
                </a:lnTo>
                <a:lnTo>
                  <a:pt x="1005204" y="153034"/>
                </a:lnTo>
                <a:lnTo>
                  <a:pt x="1013078" y="160781"/>
                </a:lnTo>
                <a:lnTo>
                  <a:pt x="1032255" y="160781"/>
                </a:lnTo>
                <a:lnTo>
                  <a:pt x="1040129" y="153034"/>
                </a:lnTo>
                <a:lnTo>
                  <a:pt x="1040129" y="133857"/>
                </a:lnTo>
                <a:lnTo>
                  <a:pt x="1032255" y="126110"/>
                </a:lnTo>
                <a:close/>
              </a:path>
              <a:path w="6177280" h="1778635">
                <a:moveTo>
                  <a:pt x="4396739" y="114553"/>
                </a:moveTo>
                <a:lnTo>
                  <a:pt x="4377435" y="114553"/>
                </a:lnTo>
                <a:lnTo>
                  <a:pt x="4369688" y="122300"/>
                </a:lnTo>
                <a:lnTo>
                  <a:pt x="4369688" y="141477"/>
                </a:lnTo>
                <a:lnTo>
                  <a:pt x="4377435" y="149225"/>
                </a:lnTo>
                <a:lnTo>
                  <a:pt x="4396739" y="149225"/>
                </a:lnTo>
                <a:lnTo>
                  <a:pt x="4404486" y="141477"/>
                </a:lnTo>
                <a:lnTo>
                  <a:pt x="4404486" y="122300"/>
                </a:lnTo>
                <a:lnTo>
                  <a:pt x="4396739" y="114553"/>
                </a:lnTo>
                <a:close/>
              </a:path>
              <a:path w="6177280" h="1778635">
                <a:moveTo>
                  <a:pt x="4228210" y="114553"/>
                </a:moveTo>
                <a:lnTo>
                  <a:pt x="4208907" y="114553"/>
                </a:lnTo>
                <a:lnTo>
                  <a:pt x="4201159" y="122300"/>
                </a:lnTo>
                <a:lnTo>
                  <a:pt x="4201159" y="141477"/>
                </a:lnTo>
                <a:lnTo>
                  <a:pt x="4208907" y="149225"/>
                </a:lnTo>
                <a:lnTo>
                  <a:pt x="4228210" y="149225"/>
                </a:lnTo>
                <a:lnTo>
                  <a:pt x="4235958" y="141477"/>
                </a:lnTo>
                <a:lnTo>
                  <a:pt x="4235958" y="122300"/>
                </a:lnTo>
                <a:lnTo>
                  <a:pt x="4228210" y="114553"/>
                </a:lnTo>
                <a:close/>
              </a:path>
              <a:path w="6177280" h="1778635">
                <a:moveTo>
                  <a:pt x="5831966" y="108711"/>
                </a:moveTo>
                <a:lnTo>
                  <a:pt x="5812662" y="108711"/>
                </a:lnTo>
                <a:lnTo>
                  <a:pt x="5804915" y="116458"/>
                </a:lnTo>
                <a:lnTo>
                  <a:pt x="5804915" y="135635"/>
                </a:lnTo>
                <a:lnTo>
                  <a:pt x="5812662" y="143382"/>
                </a:lnTo>
                <a:lnTo>
                  <a:pt x="5831966" y="143382"/>
                </a:lnTo>
                <a:lnTo>
                  <a:pt x="5839713" y="135635"/>
                </a:lnTo>
                <a:lnTo>
                  <a:pt x="5839713" y="116458"/>
                </a:lnTo>
                <a:lnTo>
                  <a:pt x="5831966" y="108711"/>
                </a:lnTo>
                <a:close/>
              </a:path>
              <a:path w="6177280" h="1778635">
                <a:moveTo>
                  <a:pt x="5047487" y="108711"/>
                </a:moveTo>
                <a:lnTo>
                  <a:pt x="5028183" y="108711"/>
                </a:lnTo>
                <a:lnTo>
                  <a:pt x="5020436" y="116458"/>
                </a:lnTo>
                <a:lnTo>
                  <a:pt x="5020436" y="135635"/>
                </a:lnTo>
                <a:lnTo>
                  <a:pt x="5028183" y="143382"/>
                </a:lnTo>
                <a:lnTo>
                  <a:pt x="5047487" y="143382"/>
                </a:lnTo>
                <a:lnTo>
                  <a:pt x="5055361" y="135635"/>
                </a:lnTo>
                <a:lnTo>
                  <a:pt x="5055361" y="116458"/>
                </a:lnTo>
                <a:lnTo>
                  <a:pt x="5047487" y="108711"/>
                </a:lnTo>
                <a:close/>
              </a:path>
              <a:path w="6177280" h="1778635">
                <a:moveTo>
                  <a:pt x="2781300" y="108711"/>
                </a:moveTo>
                <a:lnTo>
                  <a:pt x="2762122" y="108711"/>
                </a:lnTo>
                <a:lnTo>
                  <a:pt x="2754248" y="116458"/>
                </a:lnTo>
                <a:lnTo>
                  <a:pt x="2754248" y="135635"/>
                </a:lnTo>
                <a:lnTo>
                  <a:pt x="2762122" y="143382"/>
                </a:lnTo>
                <a:lnTo>
                  <a:pt x="2781300" y="143382"/>
                </a:lnTo>
                <a:lnTo>
                  <a:pt x="2789173" y="135635"/>
                </a:lnTo>
                <a:lnTo>
                  <a:pt x="2789173" y="116458"/>
                </a:lnTo>
                <a:lnTo>
                  <a:pt x="2781300" y="108711"/>
                </a:lnTo>
                <a:close/>
              </a:path>
              <a:path w="6177280" h="1778635">
                <a:moveTo>
                  <a:pt x="2670936" y="108711"/>
                </a:moveTo>
                <a:lnTo>
                  <a:pt x="2651632" y="108711"/>
                </a:lnTo>
                <a:lnTo>
                  <a:pt x="2643885" y="116458"/>
                </a:lnTo>
                <a:lnTo>
                  <a:pt x="2643885" y="135635"/>
                </a:lnTo>
                <a:lnTo>
                  <a:pt x="2651632" y="143382"/>
                </a:lnTo>
                <a:lnTo>
                  <a:pt x="2670936" y="143382"/>
                </a:lnTo>
                <a:lnTo>
                  <a:pt x="2678683" y="135635"/>
                </a:lnTo>
                <a:lnTo>
                  <a:pt x="2678683" y="116458"/>
                </a:lnTo>
                <a:lnTo>
                  <a:pt x="2670936" y="108711"/>
                </a:lnTo>
                <a:close/>
              </a:path>
              <a:path w="6177280" h="1778635">
                <a:moveTo>
                  <a:pt x="5616956" y="102997"/>
                </a:moveTo>
                <a:lnTo>
                  <a:pt x="5597652" y="102997"/>
                </a:lnTo>
                <a:lnTo>
                  <a:pt x="5589905" y="110744"/>
                </a:lnTo>
                <a:lnTo>
                  <a:pt x="5589905" y="129921"/>
                </a:lnTo>
                <a:lnTo>
                  <a:pt x="5597652" y="137668"/>
                </a:lnTo>
                <a:lnTo>
                  <a:pt x="5616956" y="137668"/>
                </a:lnTo>
                <a:lnTo>
                  <a:pt x="5624703" y="129921"/>
                </a:lnTo>
                <a:lnTo>
                  <a:pt x="5624703" y="110744"/>
                </a:lnTo>
                <a:lnTo>
                  <a:pt x="5616956" y="102997"/>
                </a:lnTo>
                <a:close/>
              </a:path>
              <a:path w="6177280" h="1778635">
                <a:moveTo>
                  <a:pt x="3931792" y="102997"/>
                </a:moveTo>
                <a:lnTo>
                  <a:pt x="3912615" y="102997"/>
                </a:lnTo>
                <a:lnTo>
                  <a:pt x="3904741" y="110744"/>
                </a:lnTo>
                <a:lnTo>
                  <a:pt x="3904741" y="129921"/>
                </a:lnTo>
                <a:lnTo>
                  <a:pt x="3912615" y="137668"/>
                </a:lnTo>
                <a:lnTo>
                  <a:pt x="3931792" y="137668"/>
                </a:lnTo>
                <a:lnTo>
                  <a:pt x="3939666" y="129921"/>
                </a:lnTo>
                <a:lnTo>
                  <a:pt x="3939666" y="110744"/>
                </a:lnTo>
                <a:lnTo>
                  <a:pt x="3931792" y="102997"/>
                </a:lnTo>
                <a:close/>
              </a:path>
              <a:path w="6177280" h="1778635">
                <a:moveTo>
                  <a:pt x="3798188" y="102997"/>
                </a:moveTo>
                <a:lnTo>
                  <a:pt x="3778884" y="102997"/>
                </a:lnTo>
                <a:lnTo>
                  <a:pt x="3771137" y="110744"/>
                </a:lnTo>
                <a:lnTo>
                  <a:pt x="3771137" y="129921"/>
                </a:lnTo>
                <a:lnTo>
                  <a:pt x="3778884" y="137668"/>
                </a:lnTo>
                <a:lnTo>
                  <a:pt x="3798188" y="137668"/>
                </a:lnTo>
                <a:lnTo>
                  <a:pt x="3806062" y="129921"/>
                </a:lnTo>
                <a:lnTo>
                  <a:pt x="3806062" y="110744"/>
                </a:lnTo>
                <a:lnTo>
                  <a:pt x="3798188" y="102997"/>
                </a:lnTo>
                <a:close/>
              </a:path>
              <a:path w="6177280" h="1778635">
                <a:moveTo>
                  <a:pt x="3246247" y="102997"/>
                </a:moveTo>
                <a:lnTo>
                  <a:pt x="3226942" y="102997"/>
                </a:lnTo>
                <a:lnTo>
                  <a:pt x="3219069" y="110744"/>
                </a:lnTo>
                <a:lnTo>
                  <a:pt x="3219069" y="129921"/>
                </a:lnTo>
                <a:lnTo>
                  <a:pt x="3226942" y="137668"/>
                </a:lnTo>
                <a:lnTo>
                  <a:pt x="3246247" y="137668"/>
                </a:lnTo>
                <a:lnTo>
                  <a:pt x="3253994" y="129921"/>
                </a:lnTo>
                <a:lnTo>
                  <a:pt x="3253994" y="110744"/>
                </a:lnTo>
                <a:lnTo>
                  <a:pt x="3246247" y="102997"/>
                </a:lnTo>
                <a:close/>
              </a:path>
              <a:path w="6177280" h="1778635">
                <a:moveTo>
                  <a:pt x="1967864" y="102997"/>
                </a:moveTo>
                <a:lnTo>
                  <a:pt x="1948560" y="102997"/>
                </a:lnTo>
                <a:lnTo>
                  <a:pt x="1940814" y="110744"/>
                </a:lnTo>
                <a:lnTo>
                  <a:pt x="1940814" y="129921"/>
                </a:lnTo>
                <a:lnTo>
                  <a:pt x="1948560" y="137668"/>
                </a:lnTo>
                <a:lnTo>
                  <a:pt x="1967864" y="137668"/>
                </a:lnTo>
                <a:lnTo>
                  <a:pt x="1975611" y="129921"/>
                </a:lnTo>
                <a:lnTo>
                  <a:pt x="1975611" y="110744"/>
                </a:lnTo>
                <a:lnTo>
                  <a:pt x="1967864" y="102997"/>
                </a:lnTo>
                <a:close/>
              </a:path>
              <a:path w="6177280" h="1778635">
                <a:moveTo>
                  <a:pt x="242061" y="102997"/>
                </a:moveTo>
                <a:lnTo>
                  <a:pt x="222757" y="102997"/>
                </a:lnTo>
                <a:lnTo>
                  <a:pt x="215010" y="110744"/>
                </a:lnTo>
                <a:lnTo>
                  <a:pt x="215010" y="129921"/>
                </a:lnTo>
                <a:lnTo>
                  <a:pt x="222757" y="137668"/>
                </a:lnTo>
                <a:lnTo>
                  <a:pt x="242061" y="137668"/>
                </a:lnTo>
                <a:lnTo>
                  <a:pt x="249808" y="129921"/>
                </a:lnTo>
                <a:lnTo>
                  <a:pt x="249808" y="110744"/>
                </a:lnTo>
                <a:lnTo>
                  <a:pt x="242061" y="102997"/>
                </a:lnTo>
                <a:close/>
              </a:path>
              <a:path w="6177280" h="1778635">
                <a:moveTo>
                  <a:pt x="3647185" y="97154"/>
                </a:moveTo>
                <a:lnTo>
                  <a:pt x="3627881" y="97154"/>
                </a:lnTo>
                <a:lnTo>
                  <a:pt x="3620007" y="104901"/>
                </a:lnTo>
                <a:lnTo>
                  <a:pt x="3620007" y="124078"/>
                </a:lnTo>
                <a:lnTo>
                  <a:pt x="3627881" y="131825"/>
                </a:lnTo>
                <a:lnTo>
                  <a:pt x="3647185" y="131825"/>
                </a:lnTo>
                <a:lnTo>
                  <a:pt x="3654932" y="124078"/>
                </a:lnTo>
                <a:lnTo>
                  <a:pt x="3654932" y="104901"/>
                </a:lnTo>
                <a:lnTo>
                  <a:pt x="3647185" y="97154"/>
                </a:lnTo>
                <a:close/>
              </a:path>
              <a:path w="6177280" h="1778635">
                <a:moveTo>
                  <a:pt x="1659889" y="97154"/>
                </a:moveTo>
                <a:lnTo>
                  <a:pt x="1640585" y="97154"/>
                </a:lnTo>
                <a:lnTo>
                  <a:pt x="1632839" y="104901"/>
                </a:lnTo>
                <a:lnTo>
                  <a:pt x="1632839" y="124078"/>
                </a:lnTo>
                <a:lnTo>
                  <a:pt x="1640585" y="131825"/>
                </a:lnTo>
                <a:lnTo>
                  <a:pt x="1659889" y="131825"/>
                </a:lnTo>
                <a:lnTo>
                  <a:pt x="1667636" y="124078"/>
                </a:lnTo>
                <a:lnTo>
                  <a:pt x="1667636" y="104901"/>
                </a:lnTo>
                <a:lnTo>
                  <a:pt x="1659889" y="97154"/>
                </a:lnTo>
                <a:close/>
              </a:path>
              <a:path w="6177280" h="1778635">
                <a:moveTo>
                  <a:pt x="1532001" y="97154"/>
                </a:moveTo>
                <a:lnTo>
                  <a:pt x="1512823" y="97154"/>
                </a:lnTo>
                <a:lnTo>
                  <a:pt x="1504950" y="104901"/>
                </a:lnTo>
                <a:lnTo>
                  <a:pt x="1504950" y="124078"/>
                </a:lnTo>
                <a:lnTo>
                  <a:pt x="1512823" y="131825"/>
                </a:lnTo>
                <a:lnTo>
                  <a:pt x="1532001" y="131825"/>
                </a:lnTo>
                <a:lnTo>
                  <a:pt x="1539875" y="124078"/>
                </a:lnTo>
                <a:lnTo>
                  <a:pt x="1539875" y="104901"/>
                </a:lnTo>
                <a:lnTo>
                  <a:pt x="1532001" y="97154"/>
                </a:lnTo>
                <a:close/>
              </a:path>
              <a:path w="6177280" h="1778635">
                <a:moveTo>
                  <a:pt x="5436870" y="85598"/>
                </a:moveTo>
                <a:lnTo>
                  <a:pt x="5417565" y="85598"/>
                </a:lnTo>
                <a:lnTo>
                  <a:pt x="5409819" y="93345"/>
                </a:lnTo>
                <a:lnTo>
                  <a:pt x="5409819" y="112522"/>
                </a:lnTo>
                <a:lnTo>
                  <a:pt x="5417565" y="120269"/>
                </a:lnTo>
                <a:lnTo>
                  <a:pt x="5436870" y="120269"/>
                </a:lnTo>
                <a:lnTo>
                  <a:pt x="5444616" y="112522"/>
                </a:lnTo>
                <a:lnTo>
                  <a:pt x="5444616" y="93345"/>
                </a:lnTo>
                <a:lnTo>
                  <a:pt x="5436870" y="85598"/>
                </a:lnTo>
                <a:close/>
              </a:path>
              <a:path w="6177280" h="1778635">
                <a:moveTo>
                  <a:pt x="5250814" y="85598"/>
                </a:moveTo>
                <a:lnTo>
                  <a:pt x="5231637" y="85598"/>
                </a:lnTo>
                <a:lnTo>
                  <a:pt x="5223763" y="93345"/>
                </a:lnTo>
                <a:lnTo>
                  <a:pt x="5223763" y="112522"/>
                </a:lnTo>
                <a:lnTo>
                  <a:pt x="5231637" y="120269"/>
                </a:lnTo>
                <a:lnTo>
                  <a:pt x="5250814" y="120269"/>
                </a:lnTo>
                <a:lnTo>
                  <a:pt x="5258688" y="112522"/>
                </a:lnTo>
                <a:lnTo>
                  <a:pt x="5258688" y="93345"/>
                </a:lnTo>
                <a:lnTo>
                  <a:pt x="5250814" y="85598"/>
                </a:lnTo>
                <a:close/>
              </a:path>
              <a:path w="6177280" h="1778635">
                <a:moveTo>
                  <a:pt x="2903346" y="85598"/>
                </a:moveTo>
                <a:lnTo>
                  <a:pt x="2884042" y="85598"/>
                </a:lnTo>
                <a:lnTo>
                  <a:pt x="2876295" y="93345"/>
                </a:lnTo>
                <a:lnTo>
                  <a:pt x="2876295" y="112522"/>
                </a:lnTo>
                <a:lnTo>
                  <a:pt x="2884042" y="120269"/>
                </a:lnTo>
                <a:lnTo>
                  <a:pt x="2903346" y="120269"/>
                </a:lnTo>
                <a:lnTo>
                  <a:pt x="2911220" y="112522"/>
                </a:lnTo>
                <a:lnTo>
                  <a:pt x="2911220" y="93345"/>
                </a:lnTo>
                <a:lnTo>
                  <a:pt x="2903346" y="85598"/>
                </a:lnTo>
                <a:close/>
              </a:path>
              <a:path w="6177280" h="1778635">
                <a:moveTo>
                  <a:pt x="6169025" y="79882"/>
                </a:moveTo>
                <a:lnTo>
                  <a:pt x="6149721" y="79882"/>
                </a:lnTo>
                <a:lnTo>
                  <a:pt x="6141847" y="87629"/>
                </a:lnTo>
                <a:lnTo>
                  <a:pt x="6141847" y="106806"/>
                </a:lnTo>
                <a:lnTo>
                  <a:pt x="6149721" y="114553"/>
                </a:lnTo>
                <a:lnTo>
                  <a:pt x="6169025" y="114553"/>
                </a:lnTo>
                <a:lnTo>
                  <a:pt x="6176772" y="106806"/>
                </a:lnTo>
                <a:lnTo>
                  <a:pt x="6176772" y="87629"/>
                </a:lnTo>
                <a:lnTo>
                  <a:pt x="6169025" y="79882"/>
                </a:lnTo>
                <a:close/>
              </a:path>
              <a:path w="6177280" h="1778635">
                <a:moveTo>
                  <a:pt x="6046978" y="79882"/>
                </a:moveTo>
                <a:lnTo>
                  <a:pt x="6027674" y="79882"/>
                </a:lnTo>
                <a:lnTo>
                  <a:pt x="6019927" y="87629"/>
                </a:lnTo>
                <a:lnTo>
                  <a:pt x="6019927" y="106806"/>
                </a:lnTo>
                <a:lnTo>
                  <a:pt x="6027674" y="114553"/>
                </a:lnTo>
                <a:lnTo>
                  <a:pt x="6046978" y="114553"/>
                </a:lnTo>
                <a:lnTo>
                  <a:pt x="6054725" y="106806"/>
                </a:lnTo>
                <a:lnTo>
                  <a:pt x="6054725" y="87629"/>
                </a:lnTo>
                <a:lnTo>
                  <a:pt x="6046978" y="79882"/>
                </a:lnTo>
                <a:close/>
              </a:path>
              <a:path w="6177280" h="1778635">
                <a:moveTo>
                  <a:pt x="4733671" y="79882"/>
                </a:moveTo>
                <a:lnTo>
                  <a:pt x="4714494" y="79882"/>
                </a:lnTo>
                <a:lnTo>
                  <a:pt x="4706620" y="87629"/>
                </a:lnTo>
                <a:lnTo>
                  <a:pt x="4706620" y="106806"/>
                </a:lnTo>
                <a:lnTo>
                  <a:pt x="4714494" y="114553"/>
                </a:lnTo>
                <a:lnTo>
                  <a:pt x="4733671" y="114553"/>
                </a:lnTo>
                <a:lnTo>
                  <a:pt x="4741545" y="106806"/>
                </a:lnTo>
                <a:lnTo>
                  <a:pt x="4741545" y="87629"/>
                </a:lnTo>
                <a:lnTo>
                  <a:pt x="4733671" y="79882"/>
                </a:lnTo>
                <a:close/>
              </a:path>
              <a:path w="6177280" h="1778635">
                <a:moveTo>
                  <a:pt x="3025393" y="79882"/>
                </a:moveTo>
                <a:lnTo>
                  <a:pt x="3006090" y="79882"/>
                </a:lnTo>
                <a:lnTo>
                  <a:pt x="2998342" y="87629"/>
                </a:lnTo>
                <a:lnTo>
                  <a:pt x="2998342" y="106806"/>
                </a:lnTo>
                <a:lnTo>
                  <a:pt x="3006090" y="114553"/>
                </a:lnTo>
                <a:lnTo>
                  <a:pt x="3025393" y="114553"/>
                </a:lnTo>
                <a:lnTo>
                  <a:pt x="3033140" y="106806"/>
                </a:lnTo>
                <a:lnTo>
                  <a:pt x="3033140" y="87629"/>
                </a:lnTo>
                <a:lnTo>
                  <a:pt x="3025393" y="79882"/>
                </a:lnTo>
                <a:close/>
              </a:path>
              <a:path w="6177280" h="1778635">
                <a:moveTo>
                  <a:pt x="2543047" y="79882"/>
                </a:moveTo>
                <a:lnTo>
                  <a:pt x="2523870" y="79882"/>
                </a:lnTo>
                <a:lnTo>
                  <a:pt x="2515996" y="87629"/>
                </a:lnTo>
                <a:lnTo>
                  <a:pt x="2515996" y="106806"/>
                </a:lnTo>
                <a:lnTo>
                  <a:pt x="2523870" y="114553"/>
                </a:lnTo>
                <a:lnTo>
                  <a:pt x="2543047" y="114553"/>
                </a:lnTo>
                <a:lnTo>
                  <a:pt x="2550921" y="106806"/>
                </a:lnTo>
                <a:lnTo>
                  <a:pt x="2550921" y="87629"/>
                </a:lnTo>
                <a:lnTo>
                  <a:pt x="2543047" y="79882"/>
                </a:lnTo>
                <a:close/>
              </a:path>
              <a:path w="6177280" h="1778635">
                <a:moveTo>
                  <a:pt x="1258951" y="79882"/>
                </a:moveTo>
                <a:lnTo>
                  <a:pt x="1239646" y="79882"/>
                </a:lnTo>
                <a:lnTo>
                  <a:pt x="1231900" y="87629"/>
                </a:lnTo>
                <a:lnTo>
                  <a:pt x="1231900" y="106806"/>
                </a:lnTo>
                <a:lnTo>
                  <a:pt x="1239646" y="114553"/>
                </a:lnTo>
                <a:lnTo>
                  <a:pt x="1258951" y="114553"/>
                </a:lnTo>
                <a:lnTo>
                  <a:pt x="1266697" y="106806"/>
                </a:lnTo>
                <a:lnTo>
                  <a:pt x="1266697" y="87629"/>
                </a:lnTo>
                <a:lnTo>
                  <a:pt x="1258951" y="79882"/>
                </a:lnTo>
                <a:close/>
              </a:path>
              <a:path w="6177280" h="1778635">
                <a:moveTo>
                  <a:pt x="689482" y="79882"/>
                </a:moveTo>
                <a:lnTo>
                  <a:pt x="670178" y="79882"/>
                </a:lnTo>
                <a:lnTo>
                  <a:pt x="662431" y="87629"/>
                </a:lnTo>
                <a:lnTo>
                  <a:pt x="662431" y="106806"/>
                </a:lnTo>
                <a:lnTo>
                  <a:pt x="670178" y="114553"/>
                </a:lnTo>
                <a:lnTo>
                  <a:pt x="689482" y="114553"/>
                </a:lnTo>
                <a:lnTo>
                  <a:pt x="697229" y="106806"/>
                </a:lnTo>
                <a:lnTo>
                  <a:pt x="697229" y="87629"/>
                </a:lnTo>
                <a:lnTo>
                  <a:pt x="689482" y="79882"/>
                </a:lnTo>
                <a:close/>
              </a:path>
              <a:path w="6177280" h="1778635">
                <a:moveTo>
                  <a:pt x="2252598" y="62483"/>
                </a:moveTo>
                <a:lnTo>
                  <a:pt x="2233294" y="62483"/>
                </a:lnTo>
                <a:lnTo>
                  <a:pt x="2225547" y="70230"/>
                </a:lnTo>
                <a:lnTo>
                  <a:pt x="2225547" y="89407"/>
                </a:lnTo>
                <a:lnTo>
                  <a:pt x="2233294" y="97154"/>
                </a:lnTo>
                <a:lnTo>
                  <a:pt x="2252598" y="97154"/>
                </a:lnTo>
                <a:lnTo>
                  <a:pt x="2260345" y="89407"/>
                </a:lnTo>
                <a:lnTo>
                  <a:pt x="2260345" y="70230"/>
                </a:lnTo>
                <a:lnTo>
                  <a:pt x="2252598" y="62483"/>
                </a:lnTo>
                <a:close/>
              </a:path>
              <a:path w="6177280" h="1778635">
                <a:moveTo>
                  <a:pt x="555878" y="62483"/>
                </a:moveTo>
                <a:lnTo>
                  <a:pt x="536575" y="62483"/>
                </a:lnTo>
                <a:lnTo>
                  <a:pt x="528827" y="70230"/>
                </a:lnTo>
                <a:lnTo>
                  <a:pt x="528827" y="89407"/>
                </a:lnTo>
                <a:lnTo>
                  <a:pt x="536575" y="97154"/>
                </a:lnTo>
                <a:lnTo>
                  <a:pt x="555878" y="97154"/>
                </a:lnTo>
                <a:lnTo>
                  <a:pt x="563626" y="89407"/>
                </a:lnTo>
                <a:lnTo>
                  <a:pt x="563626" y="70230"/>
                </a:lnTo>
                <a:lnTo>
                  <a:pt x="555878" y="62483"/>
                </a:lnTo>
                <a:close/>
              </a:path>
              <a:path w="6177280" h="1778635">
                <a:moveTo>
                  <a:pt x="27050" y="62483"/>
                </a:moveTo>
                <a:lnTo>
                  <a:pt x="7746" y="62483"/>
                </a:lnTo>
                <a:lnTo>
                  <a:pt x="0" y="70230"/>
                </a:lnTo>
                <a:lnTo>
                  <a:pt x="0" y="89407"/>
                </a:lnTo>
                <a:lnTo>
                  <a:pt x="7746" y="97154"/>
                </a:lnTo>
                <a:lnTo>
                  <a:pt x="27050" y="97154"/>
                </a:lnTo>
                <a:lnTo>
                  <a:pt x="34925" y="89407"/>
                </a:lnTo>
                <a:lnTo>
                  <a:pt x="34925" y="70230"/>
                </a:lnTo>
                <a:lnTo>
                  <a:pt x="27050" y="62483"/>
                </a:lnTo>
                <a:close/>
              </a:path>
              <a:path w="6177280" h="1778635">
                <a:moveTo>
                  <a:pt x="4896484" y="56769"/>
                </a:moveTo>
                <a:lnTo>
                  <a:pt x="4877181" y="56769"/>
                </a:lnTo>
                <a:lnTo>
                  <a:pt x="4869307" y="64516"/>
                </a:lnTo>
                <a:lnTo>
                  <a:pt x="4869307" y="83693"/>
                </a:lnTo>
                <a:lnTo>
                  <a:pt x="4877181" y="91440"/>
                </a:lnTo>
                <a:lnTo>
                  <a:pt x="4896484" y="91440"/>
                </a:lnTo>
                <a:lnTo>
                  <a:pt x="4904232" y="83693"/>
                </a:lnTo>
                <a:lnTo>
                  <a:pt x="4904232" y="64516"/>
                </a:lnTo>
                <a:lnTo>
                  <a:pt x="4896484" y="56769"/>
                </a:lnTo>
                <a:close/>
              </a:path>
              <a:path w="6177280" h="1778635">
                <a:moveTo>
                  <a:pt x="3385692" y="56769"/>
                </a:moveTo>
                <a:lnTo>
                  <a:pt x="3366388" y="56769"/>
                </a:lnTo>
                <a:lnTo>
                  <a:pt x="3358641" y="64516"/>
                </a:lnTo>
                <a:lnTo>
                  <a:pt x="3358641" y="83693"/>
                </a:lnTo>
                <a:lnTo>
                  <a:pt x="3366388" y="91440"/>
                </a:lnTo>
                <a:lnTo>
                  <a:pt x="3385692" y="91440"/>
                </a:lnTo>
                <a:lnTo>
                  <a:pt x="3393439" y="83693"/>
                </a:lnTo>
                <a:lnTo>
                  <a:pt x="3393439" y="64516"/>
                </a:lnTo>
                <a:lnTo>
                  <a:pt x="3385692" y="56769"/>
                </a:lnTo>
                <a:close/>
              </a:path>
              <a:path w="6177280" h="1778635">
                <a:moveTo>
                  <a:pt x="1409953" y="56769"/>
                </a:moveTo>
                <a:lnTo>
                  <a:pt x="1390777" y="56769"/>
                </a:lnTo>
                <a:lnTo>
                  <a:pt x="1382902" y="64516"/>
                </a:lnTo>
                <a:lnTo>
                  <a:pt x="1382902" y="83693"/>
                </a:lnTo>
                <a:lnTo>
                  <a:pt x="1390777" y="91440"/>
                </a:lnTo>
                <a:lnTo>
                  <a:pt x="1409953" y="91440"/>
                </a:lnTo>
                <a:lnTo>
                  <a:pt x="1417827" y="83693"/>
                </a:lnTo>
                <a:lnTo>
                  <a:pt x="1417827" y="64516"/>
                </a:lnTo>
                <a:lnTo>
                  <a:pt x="1409953" y="56769"/>
                </a:lnTo>
                <a:close/>
              </a:path>
              <a:path w="6177280" h="1778635">
                <a:moveTo>
                  <a:pt x="2130552" y="45211"/>
                </a:moveTo>
                <a:lnTo>
                  <a:pt x="2111247" y="45211"/>
                </a:lnTo>
                <a:lnTo>
                  <a:pt x="2103501" y="52958"/>
                </a:lnTo>
                <a:lnTo>
                  <a:pt x="2103501" y="72135"/>
                </a:lnTo>
                <a:lnTo>
                  <a:pt x="2111247" y="79882"/>
                </a:lnTo>
                <a:lnTo>
                  <a:pt x="2130552" y="79882"/>
                </a:lnTo>
                <a:lnTo>
                  <a:pt x="2138298" y="72135"/>
                </a:lnTo>
                <a:lnTo>
                  <a:pt x="2138298" y="52958"/>
                </a:lnTo>
                <a:lnTo>
                  <a:pt x="2130552" y="45211"/>
                </a:lnTo>
                <a:close/>
              </a:path>
              <a:path w="6177280" h="1778635">
                <a:moveTo>
                  <a:pt x="4297933" y="39370"/>
                </a:moveTo>
                <a:lnTo>
                  <a:pt x="4278630" y="39370"/>
                </a:lnTo>
                <a:lnTo>
                  <a:pt x="4270883" y="47117"/>
                </a:lnTo>
                <a:lnTo>
                  <a:pt x="4270883" y="66294"/>
                </a:lnTo>
                <a:lnTo>
                  <a:pt x="4278630" y="74041"/>
                </a:lnTo>
                <a:lnTo>
                  <a:pt x="4297933" y="74041"/>
                </a:lnTo>
                <a:lnTo>
                  <a:pt x="4305681" y="66294"/>
                </a:lnTo>
                <a:lnTo>
                  <a:pt x="4305681" y="47117"/>
                </a:lnTo>
                <a:lnTo>
                  <a:pt x="4297933" y="39370"/>
                </a:lnTo>
                <a:close/>
              </a:path>
              <a:path w="6177280" h="1778635">
                <a:moveTo>
                  <a:pt x="3507612" y="39370"/>
                </a:moveTo>
                <a:lnTo>
                  <a:pt x="3488435" y="39370"/>
                </a:lnTo>
                <a:lnTo>
                  <a:pt x="3480561" y="47117"/>
                </a:lnTo>
                <a:lnTo>
                  <a:pt x="3480561" y="66294"/>
                </a:lnTo>
                <a:lnTo>
                  <a:pt x="3488435" y="74041"/>
                </a:lnTo>
                <a:lnTo>
                  <a:pt x="3507612" y="74041"/>
                </a:lnTo>
                <a:lnTo>
                  <a:pt x="3515486" y="66294"/>
                </a:lnTo>
                <a:lnTo>
                  <a:pt x="3515486" y="47117"/>
                </a:lnTo>
                <a:lnTo>
                  <a:pt x="3507612" y="39370"/>
                </a:lnTo>
                <a:close/>
              </a:path>
              <a:path w="6177280" h="1778635">
                <a:moveTo>
                  <a:pt x="1776094" y="39370"/>
                </a:moveTo>
                <a:lnTo>
                  <a:pt x="1756790" y="39370"/>
                </a:lnTo>
                <a:lnTo>
                  <a:pt x="1749043" y="47117"/>
                </a:lnTo>
                <a:lnTo>
                  <a:pt x="1749043" y="66294"/>
                </a:lnTo>
                <a:lnTo>
                  <a:pt x="1756790" y="74041"/>
                </a:lnTo>
                <a:lnTo>
                  <a:pt x="1776094" y="74041"/>
                </a:lnTo>
                <a:lnTo>
                  <a:pt x="1783841" y="66294"/>
                </a:lnTo>
                <a:lnTo>
                  <a:pt x="1783841" y="47117"/>
                </a:lnTo>
                <a:lnTo>
                  <a:pt x="1776094" y="39370"/>
                </a:lnTo>
                <a:close/>
              </a:path>
              <a:path w="6177280" h="1778635">
                <a:moveTo>
                  <a:pt x="5756402" y="33654"/>
                </a:moveTo>
                <a:lnTo>
                  <a:pt x="5737098" y="33654"/>
                </a:lnTo>
                <a:lnTo>
                  <a:pt x="5729351" y="41401"/>
                </a:lnTo>
                <a:lnTo>
                  <a:pt x="5729351" y="60578"/>
                </a:lnTo>
                <a:lnTo>
                  <a:pt x="5737098" y="68325"/>
                </a:lnTo>
                <a:lnTo>
                  <a:pt x="5756402" y="68325"/>
                </a:lnTo>
                <a:lnTo>
                  <a:pt x="5764149" y="60578"/>
                </a:lnTo>
                <a:lnTo>
                  <a:pt x="5764149" y="41401"/>
                </a:lnTo>
                <a:lnTo>
                  <a:pt x="5756402" y="33654"/>
                </a:lnTo>
                <a:close/>
              </a:path>
              <a:path w="6177280" h="1778635">
                <a:moveTo>
                  <a:pt x="5541390" y="33654"/>
                </a:moveTo>
                <a:lnTo>
                  <a:pt x="5522213" y="33654"/>
                </a:lnTo>
                <a:lnTo>
                  <a:pt x="5514339" y="41401"/>
                </a:lnTo>
                <a:lnTo>
                  <a:pt x="5514339" y="60578"/>
                </a:lnTo>
                <a:lnTo>
                  <a:pt x="5522213" y="68325"/>
                </a:lnTo>
                <a:lnTo>
                  <a:pt x="5541390" y="68325"/>
                </a:lnTo>
                <a:lnTo>
                  <a:pt x="5549264" y="60578"/>
                </a:lnTo>
                <a:lnTo>
                  <a:pt x="5549264" y="41401"/>
                </a:lnTo>
                <a:lnTo>
                  <a:pt x="5541390" y="33654"/>
                </a:lnTo>
                <a:close/>
              </a:path>
              <a:path w="6177280" h="1778635">
                <a:moveTo>
                  <a:pt x="1142745" y="33654"/>
                </a:moveTo>
                <a:lnTo>
                  <a:pt x="1123441" y="33654"/>
                </a:lnTo>
                <a:lnTo>
                  <a:pt x="1115694" y="41401"/>
                </a:lnTo>
                <a:lnTo>
                  <a:pt x="1115694" y="60578"/>
                </a:lnTo>
                <a:lnTo>
                  <a:pt x="1123441" y="68325"/>
                </a:lnTo>
                <a:lnTo>
                  <a:pt x="1142745" y="68325"/>
                </a:lnTo>
                <a:lnTo>
                  <a:pt x="1150492" y="60578"/>
                </a:lnTo>
                <a:lnTo>
                  <a:pt x="1150492" y="41401"/>
                </a:lnTo>
                <a:lnTo>
                  <a:pt x="1142745" y="33654"/>
                </a:lnTo>
                <a:close/>
              </a:path>
              <a:path w="6177280" h="1778635">
                <a:moveTo>
                  <a:pt x="916051" y="33654"/>
                </a:moveTo>
                <a:lnTo>
                  <a:pt x="896873" y="33654"/>
                </a:lnTo>
                <a:lnTo>
                  <a:pt x="889000" y="41401"/>
                </a:lnTo>
                <a:lnTo>
                  <a:pt x="889000" y="60578"/>
                </a:lnTo>
                <a:lnTo>
                  <a:pt x="896873" y="68325"/>
                </a:lnTo>
                <a:lnTo>
                  <a:pt x="916051" y="68325"/>
                </a:lnTo>
                <a:lnTo>
                  <a:pt x="923925" y="60578"/>
                </a:lnTo>
                <a:lnTo>
                  <a:pt x="923925" y="41401"/>
                </a:lnTo>
                <a:lnTo>
                  <a:pt x="916051" y="33654"/>
                </a:lnTo>
                <a:close/>
              </a:path>
              <a:path w="6177280" h="1778635">
                <a:moveTo>
                  <a:pt x="422147" y="33654"/>
                </a:moveTo>
                <a:lnTo>
                  <a:pt x="402970" y="33654"/>
                </a:lnTo>
                <a:lnTo>
                  <a:pt x="395096" y="41401"/>
                </a:lnTo>
                <a:lnTo>
                  <a:pt x="395096" y="60578"/>
                </a:lnTo>
                <a:lnTo>
                  <a:pt x="402970" y="68325"/>
                </a:lnTo>
                <a:lnTo>
                  <a:pt x="422147" y="68325"/>
                </a:lnTo>
                <a:lnTo>
                  <a:pt x="430021" y="60578"/>
                </a:lnTo>
                <a:lnTo>
                  <a:pt x="430021" y="41401"/>
                </a:lnTo>
                <a:lnTo>
                  <a:pt x="422147" y="33654"/>
                </a:lnTo>
                <a:close/>
              </a:path>
              <a:path w="6177280" h="1778635">
                <a:moveTo>
                  <a:pt x="5954013" y="27813"/>
                </a:moveTo>
                <a:lnTo>
                  <a:pt x="5934709" y="27813"/>
                </a:lnTo>
                <a:lnTo>
                  <a:pt x="5926962" y="35559"/>
                </a:lnTo>
                <a:lnTo>
                  <a:pt x="5926962" y="54736"/>
                </a:lnTo>
                <a:lnTo>
                  <a:pt x="5934709" y="62483"/>
                </a:lnTo>
                <a:lnTo>
                  <a:pt x="5954013" y="62483"/>
                </a:lnTo>
                <a:lnTo>
                  <a:pt x="5961760" y="54736"/>
                </a:lnTo>
                <a:lnTo>
                  <a:pt x="5961760" y="35559"/>
                </a:lnTo>
                <a:lnTo>
                  <a:pt x="5954013" y="27813"/>
                </a:lnTo>
                <a:close/>
              </a:path>
              <a:path w="6177280" h="1778635">
                <a:moveTo>
                  <a:pt x="4629150" y="27813"/>
                </a:moveTo>
                <a:lnTo>
                  <a:pt x="4609846" y="27813"/>
                </a:lnTo>
                <a:lnTo>
                  <a:pt x="4602099" y="35559"/>
                </a:lnTo>
                <a:lnTo>
                  <a:pt x="4602099" y="54736"/>
                </a:lnTo>
                <a:lnTo>
                  <a:pt x="4609846" y="62483"/>
                </a:lnTo>
                <a:lnTo>
                  <a:pt x="4629150" y="62483"/>
                </a:lnTo>
                <a:lnTo>
                  <a:pt x="4636897" y="54736"/>
                </a:lnTo>
                <a:lnTo>
                  <a:pt x="4636897" y="35559"/>
                </a:lnTo>
                <a:lnTo>
                  <a:pt x="4629150" y="27813"/>
                </a:lnTo>
                <a:close/>
              </a:path>
              <a:path w="6177280" h="1778635">
                <a:moveTo>
                  <a:pt x="2380360" y="27813"/>
                </a:moveTo>
                <a:lnTo>
                  <a:pt x="2361183" y="27813"/>
                </a:lnTo>
                <a:lnTo>
                  <a:pt x="2353309" y="35559"/>
                </a:lnTo>
                <a:lnTo>
                  <a:pt x="2353309" y="54736"/>
                </a:lnTo>
                <a:lnTo>
                  <a:pt x="2361183" y="62483"/>
                </a:lnTo>
                <a:lnTo>
                  <a:pt x="2380360" y="62483"/>
                </a:lnTo>
                <a:lnTo>
                  <a:pt x="2388234" y="54736"/>
                </a:lnTo>
                <a:lnTo>
                  <a:pt x="2388234" y="35559"/>
                </a:lnTo>
                <a:lnTo>
                  <a:pt x="2380360" y="27813"/>
                </a:lnTo>
                <a:close/>
              </a:path>
              <a:path w="6177280" h="1778635">
                <a:moveTo>
                  <a:pt x="154939" y="27813"/>
                </a:moveTo>
                <a:lnTo>
                  <a:pt x="135635" y="27813"/>
                </a:lnTo>
                <a:lnTo>
                  <a:pt x="127888" y="35559"/>
                </a:lnTo>
                <a:lnTo>
                  <a:pt x="127888" y="54736"/>
                </a:lnTo>
                <a:lnTo>
                  <a:pt x="135635" y="62483"/>
                </a:lnTo>
                <a:lnTo>
                  <a:pt x="154939" y="62483"/>
                </a:lnTo>
                <a:lnTo>
                  <a:pt x="162686" y="54736"/>
                </a:lnTo>
                <a:lnTo>
                  <a:pt x="162686" y="35559"/>
                </a:lnTo>
                <a:lnTo>
                  <a:pt x="154939" y="27813"/>
                </a:lnTo>
                <a:close/>
              </a:path>
              <a:path w="6177280" h="1778635">
                <a:moveTo>
                  <a:pt x="4146804" y="22098"/>
                </a:moveTo>
                <a:lnTo>
                  <a:pt x="4127627" y="22098"/>
                </a:lnTo>
                <a:lnTo>
                  <a:pt x="4119753" y="29845"/>
                </a:lnTo>
                <a:lnTo>
                  <a:pt x="4119753" y="49022"/>
                </a:lnTo>
                <a:lnTo>
                  <a:pt x="4127627" y="56769"/>
                </a:lnTo>
                <a:lnTo>
                  <a:pt x="4146804" y="56769"/>
                </a:lnTo>
                <a:lnTo>
                  <a:pt x="4154678" y="49022"/>
                </a:lnTo>
                <a:lnTo>
                  <a:pt x="4154678" y="29845"/>
                </a:lnTo>
                <a:lnTo>
                  <a:pt x="4146804" y="22098"/>
                </a:lnTo>
                <a:close/>
              </a:path>
              <a:path w="6177280" h="1778635">
                <a:moveTo>
                  <a:pt x="4019041" y="22098"/>
                </a:moveTo>
                <a:lnTo>
                  <a:pt x="3999737" y="22098"/>
                </a:lnTo>
                <a:lnTo>
                  <a:pt x="3991990" y="29845"/>
                </a:lnTo>
                <a:lnTo>
                  <a:pt x="3991990" y="49022"/>
                </a:lnTo>
                <a:lnTo>
                  <a:pt x="3999737" y="56769"/>
                </a:lnTo>
                <a:lnTo>
                  <a:pt x="4019041" y="56769"/>
                </a:lnTo>
                <a:lnTo>
                  <a:pt x="4026788" y="49022"/>
                </a:lnTo>
                <a:lnTo>
                  <a:pt x="4026788" y="29845"/>
                </a:lnTo>
                <a:lnTo>
                  <a:pt x="4019041" y="22098"/>
                </a:lnTo>
                <a:close/>
              </a:path>
              <a:path w="6177280" h="1778635">
                <a:moveTo>
                  <a:pt x="796670" y="22098"/>
                </a:moveTo>
                <a:lnTo>
                  <a:pt x="783843" y="22098"/>
                </a:lnTo>
                <a:lnTo>
                  <a:pt x="778636" y="27304"/>
                </a:lnTo>
                <a:lnTo>
                  <a:pt x="778636" y="40004"/>
                </a:lnTo>
                <a:lnTo>
                  <a:pt x="783843" y="45211"/>
                </a:lnTo>
                <a:lnTo>
                  <a:pt x="796670" y="45211"/>
                </a:lnTo>
                <a:lnTo>
                  <a:pt x="801877" y="40004"/>
                </a:lnTo>
                <a:lnTo>
                  <a:pt x="801877" y="27304"/>
                </a:lnTo>
                <a:lnTo>
                  <a:pt x="796670" y="22098"/>
                </a:lnTo>
                <a:close/>
              </a:path>
              <a:path w="6177280" h="1778635">
                <a:moveTo>
                  <a:pt x="5320664" y="16255"/>
                </a:moveTo>
                <a:lnTo>
                  <a:pt x="5301360" y="16255"/>
                </a:lnTo>
                <a:lnTo>
                  <a:pt x="5293486" y="24002"/>
                </a:lnTo>
                <a:lnTo>
                  <a:pt x="5293486" y="43179"/>
                </a:lnTo>
                <a:lnTo>
                  <a:pt x="5301360" y="50926"/>
                </a:lnTo>
                <a:lnTo>
                  <a:pt x="5320664" y="50926"/>
                </a:lnTo>
                <a:lnTo>
                  <a:pt x="5328411" y="43179"/>
                </a:lnTo>
                <a:lnTo>
                  <a:pt x="5328411" y="24002"/>
                </a:lnTo>
                <a:lnTo>
                  <a:pt x="5320664" y="16255"/>
                </a:lnTo>
                <a:close/>
              </a:path>
              <a:path w="6177280" h="1778635">
                <a:moveTo>
                  <a:pt x="5157851" y="16255"/>
                </a:moveTo>
                <a:lnTo>
                  <a:pt x="5138674" y="16255"/>
                </a:lnTo>
                <a:lnTo>
                  <a:pt x="5130800" y="24002"/>
                </a:lnTo>
                <a:lnTo>
                  <a:pt x="5130800" y="43179"/>
                </a:lnTo>
                <a:lnTo>
                  <a:pt x="5138674" y="50926"/>
                </a:lnTo>
                <a:lnTo>
                  <a:pt x="5157851" y="50926"/>
                </a:lnTo>
                <a:lnTo>
                  <a:pt x="5165725" y="43179"/>
                </a:lnTo>
                <a:lnTo>
                  <a:pt x="5165725" y="24002"/>
                </a:lnTo>
                <a:lnTo>
                  <a:pt x="5157851" y="16255"/>
                </a:lnTo>
                <a:close/>
              </a:path>
              <a:path w="6177280" h="1778635">
                <a:moveTo>
                  <a:pt x="4489704" y="16255"/>
                </a:moveTo>
                <a:lnTo>
                  <a:pt x="4470400" y="16255"/>
                </a:lnTo>
                <a:lnTo>
                  <a:pt x="4462653" y="24002"/>
                </a:lnTo>
                <a:lnTo>
                  <a:pt x="4462653" y="43179"/>
                </a:lnTo>
                <a:lnTo>
                  <a:pt x="4470400" y="50926"/>
                </a:lnTo>
                <a:lnTo>
                  <a:pt x="4489704" y="50926"/>
                </a:lnTo>
                <a:lnTo>
                  <a:pt x="4497451" y="43179"/>
                </a:lnTo>
                <a:lnTo>
                  <a:pt x="4497451" y="24002"/>
                </a:lnTo>
                <a:lnTo>
                  <a:pt x="4489704" y="16255"/>
                </a:lnTo>
                <a:close/>
              </a:path>
              <a:path w="6177280" h="1778635">
                <a:moveTo>
                  <a:pt x="3129914" y="16255"/>
                </a:moveTo>
                <a:lnTo>
                  <a:pt x="3110737" y="16255"/>
                </a:lnTo>
                <a:lnTo>
                  <a:pt x="3102863" y="24002"/>
                </a:lnTo>
                <a:lnTo>
                  <a:pt x="3102863" y="43179"/>
                </a:lnTo>
                <a:lnTo>
                  <a:pt x="3110737" y="50926"/>
                </a:lnTo>
                <a:lnTo>
                  <a:pt x="3129914" y="50926"/>
                </a:lnTo>
                <a:lnTo>
                  <a:pt x="3137788" y="43179"/>
                </a:lnTo>
                <a:lnTo>
                  <a:pt x="3137788" y="24002"/>
                </a:lnTo>
                <a:lnTo>
                  <a:pt x="3129914" y="16255"/>
                </a:lnTo>
                <a:close/>
              </a:path>
              <a:path w="6177280" h="1778635">
                <a:moveTo>
                  <a:pt x="3862070" y="10541"/>
                </a:moveTo>
                <a:lnTo>
                  <a:pt x="3842892" y="10541"/>
                </a:lnTo>
                <a:lnTo>
                  <a:pt x="3835019" y="18288"/>
                </a:lnTo>
                <a:lnTo>
                  <a:pt x="3835019" y="37465"/>
                </a:lnTo>
                <a:lnTo>
                  <a:pt x="3842892" y="45211"/>
                </a:lnTo>
                <a:lnTo>
                  <a:pt x="3862070" y="45211"/>
                </a:lnTo>
                <a:lnTo>
                  <a:pt x="3869944" y="37465"/>
                </a:lnTo>
                <a:lnTo>
                  <a:pt x="3869944" y="18288"/>
                </a:lnTo>
                <a:lnTo>
                  <a:pt x="3862070" y="10541"/>
                </a:lnTo>
                <a:close/>
              </a:path>
              <a:path w="6177280" h="1778635">
                <a:moveTo>
                  <a:pt x="1014856" y="10541"/>
                </a:moveTo>
                <a:lnTo>
                  <a:pt x="995679" y="10541"/>
                </a:lnTo>
                <a:lnTo>
                  <a:pt x="987805" y="18288"/>
                </a:lnTo>
                <a:lnTo>
                  <a:pt x="987805" y="37465"/>
                </a:lnTo>
                <a:lnTo>
                  <a:pt x="995679" y="45211"/>
                </a:lnTo>
                <a:lnTo>
                  <a:pt x="1014856" y="45211"/>
                </a:lnTo>
                <a:lnTo>
                  <a:pt x="1022730" y="37465"/>
                </a:lnTo>
                <a:lnTo>
                  <a:pt x="1022730" y="18288"/>
                </a:lnTo>
                <a:lnTo>
                  <a:pt x="1014856" y="10541"/>
                </a:lnTo>
                <a:close/>
              </a:path>
              <a:path w="6177280" h="1778635">
                <a:moveTo>
                  <a:pt x="311784" y="10541"/>
                </a:moveTo>
                <a:lnTo>
                  <a:pt x="292480" y="10541"/>
                </a:lnTo>
                <a:lnTo>
                  <a:pt x="284733" y="18288"/>
                </a:lnTo>
                <a:lnTo>
                  <a:pt x="284733" y="37465"/>
                </a:lnTo>
                <a:lnTo>
                  <a:pt x="292480" y="45211"/>
                </a:lnTo>
                <a:lnTo>
                  <a:pt x="311784" y="45211"/>
                </a:lnTo>
                <a:lnTo>
                  <a:pt x="319531" y="37465"/>
                </a:lnTo>
                <a:lnTo>
                  <a:pt x="319531" y="18288"/>
                </a:lnTo>
                <a:lnTo>
                  <a:pt x="311784" y="10541"/>
                </a:lnTo>
                <a:close/>
              </a:path>
              <a:path w="6177280" h="1778635">
                <a:moveTo>
                  <a:pt x="3722624" y="4699"/>
                </a:moveTo>
                <a:lnTo>
                  <a:pt x="3703447" y="4699"/>
                </a:lnTo>
                <a:lnTo>
                  <a:pt x="3695573" y="12446"/>
                </a:lnTo>
                <a:lnTo>
                  <a:pt x="3695573" y="31623"/>
                </a:lnTo>
                <a:lnTo>
                  <a:pt x="3703447" y="39370"/>
                </a:lnTo>
                <a:lnTo>
                  <a:pt x="3722624" y="39370"/>
                </a:lnTo>
                <a:lnTo>
                  <a:pt x="3730498" y="31623"/>
                </a:lnTo>
                <a:lnTo>
                  <a:pt x="3730498" y="12446"/>
                </a:lnTo>
                <a:lnTo>
                  <a:pt x="3722624" y="4699"/>
                </a:lnTo>
                <a:close/>
              </a:path>
              <a:path w="6177280" h="1778635">
                <a:moveTo>
                  <a:pt x="3286886" y="4699"/>
                </a:moveTo>
                <a:lnTo>
                  <a:pt x="3267582" y="4699"/>
                </a:lnTo>
                <a:lnTo>
                  <a:pt x="3259835" y="12446"/>
                </a:lnTo>
                <a:lnTo>
                  <a:pt x="3259835" y="31623"/>
                </a:lnTo>
                <a:lnTo>
                  <a:pt x="3267582" y="39370"/>
                </a:lnTo>
                <a:lnTo>
                  <a:pt x="3286886" y="39370"/>
                </a:lnTo>
                <a:lnTo>
                  <a:pt x="3294633" y="31623"/>
                </a:lnTo>
                <a:lnTo>
                  <a:pt x="3294633" y="12446"/>
                </a:lnTo>
                <a:lnTo>
                  <a:pt x="3286886" y="4699"/>
                </a:lnTo>
                <a:close/>
              </a:path>
              <a:path w="6177280" h="1778635">
                <a:moveTo>
                  <a:pt x="5027676" y="0"/>
                </a:moveTo>
                <a:lnTo>
                  <a:pt x="5001640" y="0"/>
                </a:lnTo>
                <a:lnTo>
                  <a:pt x="4997196" y="10541"/>
                </a:lnTo>
                <a:lnTo>
                  <a:pt x="4997196" y="20066"/>
                </a:lnTo>
                <a:lnTo>
                  <a:pt x="5004942" y="27813"/>
                </a:lnTo>
                <a:lnTo>
                  <a:pt x="5024247" y="27813"/>
                </a:lnTo>
                <a:lnTo>
                  <a:pt x="5032121" y="20066"/>
                </a:lnTo>
                <a:lnTo>
                  <a:pt x="5032121" y="10541"/>
                </a:lnTo>
                <a:lnTo>
                  <a:pt x="5027676" y="0"/>
                </a:lnTo>
                <a:close/>
              </a:path>
              <a:path w="6177280" h="1778635">
                <a:moveTo>
                  <a:pt x="4770501" y="0"/>
                </a:moveTo>
                <a:lnTo>
                  <a:pt x="4747386" y="0"/>
                </a:lnTo>
                <a:lnTo>
                  <a:pt x="4758944" y="4699"/>
                </a:lnTo>
                <a:lnTo>
                  <a:pt x="4770501" y="0"/>
                </a:lnTo>
                <a:close/>
              </a:path>
              <a:path w="6177280" h="1778635">
                <a:moveTo>
                  <a:pt x="3613784" y="0"/>
                </a:moveTo>
                <a:lnTo>
                  <a:pt x="3579876" y="0"/>
                </a:lnTo>
                <a:lnTo>
                  <a:pt x="3584448" y="11175"/>
                </a:lnTo>
                <a:lnTo>
                  <a:pt x="3587623" y="14350"/>
                </a:lnTo>
                <a:lnTo>
                  <a:pt x="3592067" y="16255"/>
                </a:lnTo>
                <a:lnTo>
                  <a:pt x="3601592" y="16255"/>
                </a:lnTo>
                <a:lnTo>
                  <a:pt x="3606037" y="14350"/>
                </a:lnTo>
                <a:lnTo>
                  <a:pt x="3609085" y="11175"/>
                </a:lnTo>
                <a:lnTo>
                  <a:pt x="3613784" y="0"/>
                </a:lnTo>
                <a:close/>
              </a:path>
              <a:path w="6177280" h="1778635">
                <a:moveTo>
                  <a:pt x="2980816" y="0"/>
                </a:moveTo>
                <a:lnTo>
                  <a:pt x="2957703" y="0"/>
                </a:lnTo>
                <a:lnTo>
                  <a:pt x="2969259" y="4699"/>
                </a:lnTo>
                <a:lnTo>
                  <a:pt x="2980816" y="0"/>
                </a:lnTo>
                <a:close/>
              </a:path>
              <a:path w="6177280" h="1778635">
                <a:moveTo>
                  <a:pt x="2846831" y="0"/>
                </a:moveTo>
                <a:lnTo>
                  <a:pt x="2812795" y="0"/>
                </a:lnTo>
                <a:lnTo>
                  <a:pt x="2817494" y="11175"/>
                </a:lnTo>
                <a:lnTo>
                  <a:pt x="2820669" y="14350"/>
                </a:lnTo>
                <a:lnTo>
                  <a:pt x="2824988" y="16255"/>
                </a:lnTo>
                <a:lnTo>
                  <a:pt x="2834640" y="16255"/>
                </a:lnTo>
                <a:lnTo>
                  <a:pt x="2838957" y="14350"/>
                </a:lnTo>
                <a:lnTo>
                  <a:pt x="2842132" y="11175"/>
                </a:lnTo>
                <a:lnTo>
                  <a:pt x="2846831" y="0"/>
                </a:lnTo>
                <a:close/>
              </a:path>
              <a:path w="6177280" h="1778635">
                <a:moveTo>
                  <a:pt x="2736468" y="0"/>
                </a:moveTo>
                <a:lnTo>
                  <a:pt x="2702432" y="0"/>
                </a:lnTo>
                <a:lnTo>
                  <a:pt x="2707131" y="11175"/>
                </a:lnTo>
                <a:lnTo>
                  <a:pt x="2710179" y="14350"/>
                </a:lnTo>
                <a:lnTo>
                  <a:pt x="2714625" y="16255"/>
                </a:lnTo>
                <a:lnTo>
                  <a:pt x="2724277" y="16255"/>
                </a:lnTo>
                <a:lnTo>
                  <a:pt x="2728594" y="14350"/>
                </a:lnTo>
                <a:lnTo>
                  <a:pt x="2731769" y="11175"/>
                </a:lnTo>
                <a:lnTo>
                  <a:pt x="2736468" y="0"/>
                </a:lnTo>
                <a:close/>
              </a:path>
              <a:path w="6177280" h="1778635">
                <a:moveTo>
                  <a:pt x="2618613" y="0"/>
                </a:moveTo>
                <a:lnTo>
                  <a:pt x="2587752" y="0"/>
                </a:lnTo>
                <a:lnTo>
                  <a:pt x="2585719" y="4699"/>
                </a:lnTo>
                <a:lnTo>
                  <a:pt x="2585719" y="14350"/>
                </a:lnTo>
                <a:lnTo>
                  <a:pt x="2593593" y="22098"/>
                </a:lnTo>
                <a:lnTo>
                  <a:pt x="2612770" y="22098"/>
                </a:lnTo>
                <a:lnTo>
                  <a:pt x="2620644" y="14350"/>
                </a:lnTo>
                <a:lnTo>
                  <a:pt x="2620644" y="4699"/>
                </a:lnTo>
                <a:lnTo>
                  <a:pt x="2618613" y="0"/>
                </a:lnTo>
                <a:close/>
              </a:path>
              <a:path w="6177280" h="1778635">
                <a:moveTo>
                  <a:pt x="2490851" y="0"/>
                </a:moveTo>
                <a:lnTo>
                  <a:pt x="2459863" y="0"/>
                </a:lnTo>
                <a:lnTo>
                  <a:pt x="2457957" y="4699"/>
                </a:lnTo>
                <a:lnTo>
                  <a:pt x="2457957" y="14350"/>
                </a:lnTo>
                <a:lnTo>
                  <a:pt x="2465704" y="22098"/>
                </a:lnTo>
                <a:lnTo>
                  <a:pt x="2485008" y="22098"/>
                </a:lnTo>
                <a:lnTo>
                  <a:pt x="2492755" y="14350"/>
                </a:lnTo>
                <a:lnTo>
                  <a:pt x="2492755" y="4699"/>
                </a:lnTo>
                <a:lnTo>
                  <a:pt x="2490851" y="0"/>
                </a:lnTo>
                <a:close/>
              </a:path>
              <a:path w="6177280" h="1778635">
                <a:moveTo>
                  <a:pt x="2006091" y="0"/>
                </a:moveTo>
                <a:lnTo>
                  <a:pt x="1980056" y="0"/>
                </a:lnTo>
                <a:lnTo>
                  <a:pt x="1975611" y="10541"/>
                </a:lnTo>
                <a:lnTo>
                  <a:pt x="1975611" y="20066"/>
                </a:lnTo>
                <a:lnTo>
                  <a:pt x="1983485" y="27813"/>
                </a:lnTo>
                <a:lnTo>
                  <a:pt x="2002663" y="27813"/>
                </a:lnTo>
                <a:lnTo>
                  <a:pt x="2010536" y="20066"/>
                </a:lnTo>
                <a:lnTo>
                  <a:pt x="2010536" y="10541"/>
                </a:lnTo>
                <a:lnTo>
                  <a:pt x="2006091" y="0"/>
                </a:lnTo>
                <a:close/>
              </a:path>
              <a:path w="6177280" h="1778635">
                <a:moveTo>
                  <a:pt x="1873503" y="0"/>
                </a:moveTo>
                <a:lnTo>
                  <a:pt x="1868551" y="0"/>
                </a:lnTo>
                <a:lnTo>
                  <a:pt x="1858771" y="4064"/>
                </a:lnTo>
                <a:lnTo>
                  <a:pt x="1855596" y="7239"/>
                </a:lnTo>
                <a:lnTo>
                  <a:pt x="1853564" y="11556"/>
                </a:lnTo>
                <a:lnTo>
                  <a:pt x="1853564" y="25907"/>
                </a:lnTo>
                <a:lnTo>
                  <a:pt x="1861439" y="33654"/>
                </a:lnTo>
                <a:lnTo>
                  <a:pt x="1880615" y="33654"/>
                </a:lnTo>
                <a:lnTo>
                  <a:pt x="1888489" y="25907"/>
                </a:lnTo>
                <a:lnTo>
                  <a:pt x="1888489" y="11556"/>
                </a:lnTo>
                <a:lnTo>
                  <a:pt x="1886584" y="7239"/>
                </a:lnTo>
                <a:lnTo>
                  <a:pt x="1883409" y="4064"/>
                </a:lnTo>
                <a:lnTo>
                  <a:pt x="1873503" y="0"/>
                </a:lnTo>
                <a:close/>
              </a:path>
              <a:path w="6177280" h="1778635">
                <a:moveTo>
                  <a:pt x="1673097" y="0"/>
                </a:moveTo>
                <a:lnTo>
                  <a:pt x="1639061" y="0"/>
                </a:lnTo>
                <a:lnTo>
                  <a:pt x="1643760" y="11175"/>
                </a:lnTo>
                <a:lnTo>
                  <a:pt x="1646935" y="14350"/>
                </a:lnTo>
                <a:lnTo>
                  <a:pt x="1651253" y="16255"/>
                </a:lnTo>
                <a:lnTo>
                  <a:pt x="1660905" y="16255"/>
                </a:lnTo>
                <a:lnTo>
                  <a:pt x="1665223" y="14350"/>
                </a:lnTo>
                <a:lnTo>
                  <a:pt x="1668398" y="11175"/>
                </a:lnTo>
                <a:lnTo>
                  <a:pt x="1673097" y="0"/>
                </a:lnTo>
                <a:close/>
              </a:path>
              <a:path w="6177280" h="1778635">
                <a:moveTo>
                  <a:pt x="1568450" y="0"/>
                </a:moveTo>
                <a:lnTo>
                  <a:pt x="1534414" y="0"/>
                </a:lnTo>
                <a:lnTo>
                  <a:pt x="1539113" y="11175"/>
                </a:lnTo>
                <a:lnTo>
                  <a:pt x="1542288" y="14350"/>
                </a:lnTo>
                <a:lnTo>
                  <a:pt x="1546605" y="16255"/>
                </a:lnTo>
                <a:lnTo>
                  <a:pt x="1556257" y="16255"/>
                </a:lnTo>
                <a:lnTo>
                  <a:pt x="1560576" y="14350"/>
                </a:lnTo>
                <a:lnTo>
                  <a:pt x="1563751" y="11175"/>
                </a:lnTo>
                <a:lnTo>
                  <a:pt x="1568450" y="0"/>
                </a:lnTo>
                <a:close/>
              </a:path>
              <a:path w="6177280" h="1778635">
                <a:moveTo>
                  <a:pt x="1318640" y="0"/>
                </a:moveTo>
                <a:lnTo>
                  <a:pt x="1284604" y="0"/>
                </a:lnTo>
                <a:lnTo>
                  <a:pt x="1289303" y="11175"/>
                </a:lnTo>
                <a:lnTo>
                  <a:pt x="1292478" y="14350"/>
                </a:lnTo>
                <a:lnTo>
                  <a:pt x="1296796" y="16255"/>
                </a:lnTo>
                <a:lnTo>
                  <a:pt x="1306448" y="16255"/>
                </a:lnTo>
                <a:lnTo>
                  <a:pt x="1310766" y="14350"/>
                </a:lnTo>
                <a:lnTo>
                  <a:pt x="1313941" y="11175"/>
                </a:lnTo>
                <a:lnTo>
                  <a:pt x="1318640" y="0"/>
                </a:lnTo>
                <a:close/>
              </a:path>
              <a:path w="6177280" h="1778635">
                <a:moveTo>
                  <a:pt x="639063" y="0"/>
                </a:moveTo>
                <a:lnTo>
                  <a:pt x="616076" y="0"/>
                </a:lnTo>
                <a:lnTo>
                  <a:pt x="627506" y="4699"/>
                </a:lnTo>
                <a:lnTo>
                  <a:pt x="639063" y="0"/>
                </a:lnTo>
                <a:close/>
              </a:path>
            </a:pathLst>
          </a:custGeom>
          <a:solidFill>
            <a:srgbClr val="FFFFFF">
              <a:alpha val="39999"/>
            </a:srgbClr>
          </a:solidFill>
        </p:spPr>
        <p:txBody>
          <a:bodyPr wrap="square" lIns="0" tIns="0" rIns="0" bIns="0" rtlCol="0"/>
          <a:lstStyle/>
          <a:p>
            <a:endParaRPr/>
          </a:p>
        </p:txBody>
      </p:sp>
      <p:sp>
        <p:nvSpPr>
          <p:cNvPr id="13" name="object 13"/>
          <p:cNvSpPr/>
          <p:nvPr/>
        </p:nvSpPr>
        <p:spPr>
          <a:xfrm>
            <a:off x="1523" y="2391155"/>
            <a:ext cx="610235" cy="1420495"/>
          </a:xfrm>
          <a:custGeom>
            <a:avLst/>
            <a:gdLst/>
            <a:ahLst/>
            <a:cxnLst/>
            <a:rect l="l" t="t" r="r" b="b"/>
            <a:pathLst>
              <a:path w="610235" h="1420495">
                <a:moveTo>
                  <a:pt x="0" y="0"/>
                </a:moveTo>
                <a:lnTo>
                  <a:pt x="0" y="1420368"/>
                </a:lnTo>
                <a:lnTo>
                  <a:pt x="7725" y="1418463"/>
                </a:lnTo>
                <a:lnTo>
                  <a:pt x="57558" y="1398531"/>
                </a:lnTo>
                <a:lnTo>
                  <a:pt x="105394" y="1373795"/>
                </a:lnTo>
                <a:lnTo>
                  <a:pt x="150585" y="1344725"/>
                </a:lnTo>
                <a:lnTo>
                  <a:pt x="192487" y="1311791"/>
                </a:lnTo>
                <a:lnTo>
                  <a:pt x="230454" y="1275461"/>
                </a:lnTo>
                <a:lnTo>
                  <a:pt x="262366" y="1239316"/>
                </a:lnTo>
                <a:lnTo>
                  <a:pt x="291478" y="1201206"/>
                </a:lnTo>
                <a:lnTo>
                  <a:pt x="317830" y="1161294"/>
                </a:lnTo>
                <a:lnTo>
                  <a:pt x="341462" y="1119744"/>
                </a:lnTo>
                <a:lnTo>
                  <a:pt x="362414" y="1076722"/>
                </a:lnTo>
                <a:lnTo>
                  <a:pt x="380728" y="1032391"/>
                </a:lnTo>
                <a:lnTo>
                  <a:pt x="399540" y="977572"/>
                </a:lnTo>
                <a:lnTo>
                  <a:pt x="406882" y="950087"/>
                </a:lnTo>
                <a:lnTo>
                  <a:pt x="415152" y="921297"/>
                </a:lnTo>
                <a:lnTo>
                  <a:pt x="426035" y="893794"/>
                </a:lnTo>
                <a:lnTo>
                  <a:pt x="439531" y="867576"/>
                </a:lnTo>
                <a:lnTo>
                  <a:pt x="455637" y="842645"/>
                </a:lnTo>
                <a:lnTo>
                  <a:pt x="456793" y="842645"/>
                </a:lnTo>
                <a:lnTo>
                  <a:pt x="456793" y="841502"/>
                </a:lnTo>
                <a:lnTo>
                  <a:pt x="520594" y="758688"/>
                </a:lnTo>
                <a:lnTo>
                  <a:pt x="551830" y="714883"/>
                </a:lnTo>
                <a:lnTo>
                  <a:pt x="579103" y="669341"/>
                </a:lnTo>
                <a:lnTo>
                  <a:pt x="599477" y="622248"/>
                </a:lnTo>
                <a:lnTo>
                  <a:pt x="610019" y="573786"/>
                </a:lnTo>
                <a:lnTo>
                  <a:pt x="609899" y="523332"/>
                </a:lnTo>
                <a:lnTo>
                  <a:pt x="600946" y="473093"/>
                </a:lnTo>
                <a:lnTo>
                  <a:pt x="584190" y="424259"/>
                </a:lnTo>
                <a:lnTo>
                  <a:pt x="560663" y="378017"/>
                </a:lnTo>
                <a:lnTo>
                  <a:pt x="531396" y="335558"/>
                </a:lnTo>
                <a:lnTo>
                  <a:pt x="497420" y="298069"/>
                </a:lnTo>
                <a:lnTo>
                  <a:pt x="459877" y="267242"/>
                </a:lnTo>
                <a:lnTo>
                  <a:pt x="419562" y="242170"/>
                </a:lnTo>
                <a:lnTo>
                  <a:pt x="376991" y="221662"/>
                </a:lnTo>
                <a:lnTo>
                  <a:pt x="332679" y="204531"/>
                </a:lnTo>
                <a:lnTo>
                  <a:pt x="287141" y="189586"/>
                </a:lnTo>
                <a:lnTo>
                  <a:pt x="240893" y="175641"/>
                </a:lnTo>
                <a:lnTo>
                  <a:pt x="210760" y="139118"/>
                </a:lnTo>
                <a:lnTo>
                  <a:pt x="177830" y="104748"/>
                </a:lnTo>
                <a:lnTo>
                  <a:pt x="142126" y="73310"/>
                </a:lnTo>
                <a:lnTo>
                  <a:pt x="103671" y="45584"/>
                </a:lnTo>
                <a:lnTo>
                  <a:pt x="62489" y="22352"/>
                </a:lnTo>
                <a:lnTo>
                  <a:pt x="0" y="0"/>
                </a:lnTo>
                <a:close/>
              </a:path>
            </a:pathLst>
          </a:custGeom>
          <a:solidFill>
            <a:srgbClr val="FFFFFF">
              <a:alpha val="19999"/>
            </a:srgbClr>
          </a:solidFill>
        </p:spPr>
        <p:txBody>
          <a:bodyPr wrap="square" lIns="0" tIns="0" rIns="0" bIns="0" rtlCol="0"/>
          <a:lstStyle/>
          <a:p>
            <a:endParaRPr/>
          </a:p>
        </p:txBody>
      </p:sp>
      <p:sp>
        <p:nvSpPr>
          <p:cNvPr id="14" name="object 14"/>
          <p:cNvSpPr/>
          <p:nvPr/>
        </p:nvSpPr>
        <p:spPr>
          <a:xfrm>
            <a:off x="3794978" y="0"/>
            <a:ext cx="2423160" cy="1343660"/>
          </a:xfrm>
          <a:custGeom>
            <a:avLst/>
            <a:gdLst/>
            <a:ahLst/>
            <a:cxnLst/>
            <a:rect l="l" t="t" r="r" b="b"/>
            <a:pathLst>
              <a:path w="2423160" h="1343660">
                <a:moveTo>
                  <a:pt x="2421417" y="0"/>
                </a:moveTo>
                <a:lnTo>
                  <a:pt x="29626" y="0"/>
                </a:lnTo>
                <a:lnTo>
                  <a:pt x="29880" y="6857"/>
                </a:lnTo>
                <a:lnTo>
                  <a:pt x="36793" y="55726"/>
                </a:lnTo>
                <a:lnTo>
                  <a:pt x="45620" y="104528"/>
                </a:lnTo>
                <a:lnTo>
                  <a:pt x="55868" y="153317"/>
                </a:lnTo>
                <a:lnTo>
                  <a:pt x="67041" y="202149"/>
                </a:lnTo>
                <a:lnTo>
                  <a:pt x="78648" y="251078"/>
                </a:lnTo>
                <a:lnTo>
                  <a:pt x="60311" y="297494"/>
                </a:lnTo>
                <a:lnTo>
                  <a:pt x="43917" y="344849"/>
                </a:lnTo>
                <a:lnTo>
                  <a:pt x="29720" y="392988"/>
                </a:lnTo>
                <a:lnTo>
                  <a:pt x="17975" y="441756"/>
                </a:lnTo>
                <a:lnTo>
                  <a:pt x="8937" y="490997"/>
                </a:lnTo>
                <a:lnTo>
                  <a:pt x="2860" y="540555"/>
                </a:lnTo>
                <a:lnTo>
                  <a:pt x="0" y="590275"/>
                </a:lnTo>
                <a:lnTo>
                  <a:pt x="610" y="640000"/>
                </a:lnTo>
                <a:lnTo>
                  <a:pt x="4947" y="689576"/>
                </a:lnTo>
                <a:lnTo>
                  <a:pt x="13264" y="738845"/>
                </a:lnTo>
                <a:lnTo>
                  <a:pt x="25816" y="787653"/>
                </a:lnTo>
                <a:lnTo>
                  <a:pt x="41070" y="832587"/>
                </a:lnTo>
                <a:lnTo>
                  <a:pt x="59834" y="876271"/>
                </a:lnTo>
                <a:lnTo>
                  <a:pt x="81864" y="918616"/>
                </a:lnTo>
                <a:lnTo>
                  <a:pt x="106915" y="959536"/>
                </a:lnTo>
                <a:lnTo>
                  <a:pt x="134741" y="998942"/>
                </a:lnTo>
                <a:lnTo>
                  <a:pt x="165099" y="1036748"/>
                </a:lnTo>
                <a:lnTo>
                  <a:pt x="197743" y="1072864"/>
                </a:lnTo>
                <a:lnTo>
                  <a:pt x="232427" y="1107203"/>
                </a:lnTo>
                <a:lnTo>
                  <a:pt x="268908" y="1139678"/>
                </a:lnTo>
                <a:lnTo>
                  <a:pt x="306940" y="1170201"/>
                </a:lnTo>
                <a:lnTo>
                  <a:pt x="346278" y="1198684"/>
                </a:lnTo>
                <a:lnTo>
                  <a:pt x="386678" y="1225039"/>
                </a:lnTo>
                <a:lnTo>
                  <a:pt x="427894" y="1249179"/>
                </a:lnTo>
                <a:lnTo>
                  <a:pt x="469681" y="1271015"/>
                </a:lnTo>
                <a:lnTo>
                  <a:pt x="512360" y="1291614"/>
                </a:lnTo>
                <a:lnTo>
                  <a:pt x="557445" y="1310371"/>
                </a:lnTo>
                <a:lnTo>
                  <a:pt x="604279" y="1326083"/>
                </a:lnTo>
                <a:lnTo>
                  <a:pt x="652203" y="1337544"/>
                </a:lnTo>
                <a:lnTo>
                  <a:pt x="700560" y="1343552"/>
                </a:lnTo>
                <a:lnTo>
                  <a:pt x="748693" y="1342901"/>
                </a:lnTo>
                <a:lnTo>
                  <a:pt x="795944" y="1334389"/>
                </a:lnTo>
                <a:lnTo>
                  <a:pt x="847885" y="1315516"/>
                </a:lnTo>
                <a:lnTo>
                  <a:pt x="887831" y="1288904"/>
                </a:lnTo>
                <a:lnTo>
                  <a:pt x="919896" y="1256506"/>
                </a:lnTo>
                <a:lnTo>
                  <a:pt x="948194" y="1220277"/>
                </a:lnTo>
                <a:lnTo>
                  <a:pt x="976837" y="1182171"/>
                </a:lnTo>
                <a:lnTo>
                  <a:pt x="1009939" y="1144142"/>
                </a:lnTo>
                <a:lnTo>
                  <a:pt x="1047029" y="1113278"/>
                </a:lnTo>
                <a:lnTo>
                  <a:pt x="1090862" y="1085901"/>
                </a:lnTo>
                <a:lnTo>
                  <a:pt x="1138577" y="1061536"/>
                </a:lnTo>
                <a:lnTo>
                  <a:pt x="1187317" y="1039706"/>
                </a:lnTo>
                <a:lnTo>
                  <a:pt x="1234221" y="1019937"/>
                </a:lnTo>
                <a:lnTo>
                  <a:pt x="1284410" y="1000277"/>
                </a:lnTo>
                <a:lnTo>
                  <a:pt x="1335313" y="981059"/>
                </a:lnTo>
                <a:lnTo>
                  <a:pt x="1386597" y="962483"/>
                </a:lnTo>
                <a:lnTo>
                  <a:pt x="1437929" y="944752"/>
                </a:lnTo>
                <a:lnTo>
                  <a:pt x="1482595" y="929645"/>
                </a:lnTo>
                <a:lnTo>
                  <a:pt x="1527618" y="913916"/>
                </a:lnTo>
                <a:lnTo>
                  <a:pt x="1572877" y="897506"/>
                </a:lnTo>
                <a:lnTo>
                  <a:pt x="1618249" y="880357"/>
                </a:lnTo>
                <a:lnTo>
                  <a:pt x="1663611" y="862412"/>
                </a:lnTo>
                <a:lnTo>
                  <a:pt x="1708839" y="843613"/>
                </a:lnTo>
                <a:lnTo>
                  <a:pt x="1753811" y="823902"/>
                </a:lnTo>
                <a:lnTo>
                  <a:pt x="1798404" y="803222"/>
                </a:lnTo>
                <a:lnTo>
                  <a:pt x="1842495" y="781513"/>
                </a:lnTo>
                <a:lnTo>
                  <a:pt x="1885962" y="758719"/>
                </a:lnTo>
                <a:lnTo>
                  <a:pt x="1928680" y="734781"/>
                </a:lnTo>
                <a:lnTo>
                  <a:pt x="1970528" y="709642"/>
                </a:lnTo>
                <a:lnTo>
                  <a:pt x="2011382" y="683244"/>
                </a:lnTo>
                <a:lnTo>
                  <a:pt x="2051120" y="655528"/>
                </a:lnTo>
                <a:lnTo>
                  <a:pt x="2089618" y="626437"/>
                </a:lnTo>
                <a:lnTo>
                  <a:pt x="2126754" y="595914"/>
                </a:lnTo>
                <a:lnTo>
                  <a:pt x="2162404" y="563900"/>
                </a:lnTo>
                <a:lnTo>
                  <a:pt x="2196447" y="530337"/>
                </a:lnTo>
                <a:lnTo>
                  <a:pt x="2228758" y="495167"/>
                </a:lnTo>
                <a:lnTo>
                  <a:pt x="2259216" y="458333"/>
                </a:lnTo>
                <a:lnTo>
                  <a:pt x="2287696" y="419777"/>
                </a:lnTo>
                <a:lnTo>
                  <a:pt x="2314077" y="379441"/>
                </a:lnTo>
                <a:lnTo>
                  <a:pt x="2338235" y="337266"/>
                </a:lnTo>
                <a:lnTo>
                  <a:pt x="2360048" y="293196"/>
                </a:lnTo>
                <a:lnTo>
                  <a:pt x="2379392" y="247171"/>
                </a:lnTo>
                <a:lnTo>
                  <a:pt x="2396144" y="199135"/>
                </a:lnTo>
                <a:lnTo>
                  <a:pt x="2407136" y="159303"/>
                </a:lnTo>
                <a:lnTo>
                  <a:pt x="2415210" y="119840"/>
                </a:lnTo>
                <a:lnTo>
                  <a:pt x="2420451" y="80781"/>
                </a:lnTo>
                <a:lnTo>
                  <a:pt x="2422941" y="42164"/>
                </a:lnTo>
                <a:lnTo>
                  <a:pt x="2421417" y="0"/>
                </a:lnTo>
                <a:close/>
              </a:path>
            </a:pathLst>
          </a:custGeom>
          <a:solidFill>
            <a:srgbClr val="FFFFFF">
              <a:alpha val="10195"/>
            </a:srgbClr>
          </a:solidFill>
        </p:spPr>
        <p:txBody>
          <a:bodyPr wrap="square" lIns="0" tIns="0" rIns="0" bIns="0" rtlCol="0"/>
          <a:lstStyle/>
          <a:p>
            <a:endParaRPr/>
          </a:p>
        </p:txBody>
      </p:sp>
      <p:sp>
        <p:nvSpPr>
          <p:cNvPr id="15" name="object 15"/>
          <p:cNvSpPr/>
          <p:nvPr/>
        </p:nvSpPr>
        <p:spPr>
          <a:xfrm>
            <a:off x="10948490" y="0"/>
            <a:ext cx="1242060" cy="2621915"/>
          </a:xfrm>
          <a:custGeom>
            <a:avLst/>
            <a:gdLst/>
            <a:ahLst/>
            <a:cxnLst/>
            <a:rect l="l" t="t" r="r" b="b"/>
            <a:pathLst>
              <a:path w="1242059" h="2621915">
                <a:moveTo>
                  <a:pt x="1241984" y="0"/>
                </a:moveTo>
                <a:lnTo>
                  <a:pt x="48057" y="0"/>
                </a:lnTo>
                <a:lnTo>
                  <a:pt x="44628" y="16382"/>
                </a:lnTo>
                <a:lnTo>
                  <a:pt x="44266" y="70194"/>
                </a:lnTo>
                <a:lnTo>
                  <a:pt x="53791" y="119384"/>
                </a:lnTo>
                <a:lnTo>
                  <a:pt x="70076" y="166084"/>
                </a:lnTo>
                <a:lnTo>
                  <a:pt x="110407" y="260534"/>
                </a:lnTo>
                <a:lnTo>
                  <a:pt x="128194" y="312547"/>
                </a:lnTo>
                <a:lnTo>
                  <a:pt x="137423" y="361281"/>
                </a:lnTo>
                <a:lnTo>
                  <a:pt x="140847" y="413836"/>
                </a:lnTo>
                <a:lnTo>
                  <a:pt x="139799" y="468614"/>
                </a:lnTo>
                <a:lnTo>
                  <a:pt x="135608" y="524016"/>
                </a:lnTo>
                <a:lnTo>
                  <a:pt x="129603" y="578444"/>
                </a:lnTo>
                <a:lnTo>
                  <a:pt x="123114" y="630301"/>
                </a:lnTo>
                <a:lnTo>
                  <a:pt x="115267" y="683128"/>
                </a:lnTo>
                <a:lnTo>
                  <a:pt x="106816" y="736298"/>
                </a:lnTo>
                <a:lnTo>
                  <a:pt x="97767" y="789571"/>
                </a:lnTo>
                <a:lnTo>
                  <a:pt x="88128" y="842710"/>
                </a:lnTo>
                <a:lnTo>
                  <a:pt x="77902" y="895476"/>
                </a:lnTo>
                <a:lnTo>
                  <a:pt x="68867" y="940545"/>
                </a:lnTo>
                <a:lnTo>
                  <a:pt x="60093" y="986105"/>
                </a:lnTo>
                <a:lnTo>
                  <a:pt x="51649" y="1032108"/>
                </a:lnTo>
                <a:lnTo>
                  <a:pt x="43603" y="1078508"/>
                </a:lnTo>
                <a:lnTo>
                  <a:pt x="36023" y="1125259"/>
                </a:lnTo>
                <a:lnTo>
                  <a:pt x="28977" y="1172313"/>
                </a:lnTo>
                <a:lnTo>
                  <a:pt x="22533" y="1219624"/>
                </a:lnTo>
                <a:lnTo>
                  <a:pt x="16759" y="1267145"/>
                </a:lnTo>
                <a:lnTo>
                  <a:pt x="11724" y="1314829"/>
                </a:lnTo>
                <a:lnTo>
                  <a:pt x="7494" y="1362629"/>
                </a:lnTo>
                <a:lnTo>
                  <a:pt x="4139" y="1410499"/>
                </a:lnTo>
                <a:lnTo>
                  <a:pt x="1726" y="1458392"/>
                </a:lnTo>
                <a:lnTo>
                  <a:pt x="324" y="1506261"/>
                </a:lnTo>
                <a:lnTo>
                  <a:pt x="0" y="1554059"/>
                </a:lnTo>
                <a:lnTo>
                  <a:pt x="822" y="1601740"/>
                </a:lnTo>
                <a:lnTo>
                  <a:pt x="2859" y="1649257"/>
                </a:lnTo>
                <a:lnTo>
                  <a:pt x="6178" y="1696562"/>
                </a:lnTo>
                <a:lnTo>
                  <a:pt x="10848" y="1743610"/>
                </a:lnTo>
                <a:lnTo>
                  <a:pt x="16936" y="1790353"/>
                </a:lnTo>
                <a:lnTo>
                  <a:pt x="24511" y="1836745"/>
                </a:lnTo>
                <a:lnTo>
                  <a:pt x="33641" y="1882739"/>
                </a:lnTo>
                <a:lnTo>
                  <a:pt x="44393" y="1928288"/>
                </a:lnTo>
                <a:lnTo>
                  <a:pt x="56837" y="1973345"/>
                </a:lnTo>
                <a:lnTo>
                  <a:pt x="71039" y="2017863"/>
                </a:lnTo>
                <a:lnTo>
                  <a:pt x="87067" y="2061797"/>
                </a:lnTo>
                <a:lnTo>
                  <a:pt x="104991" y="2105098"/>
                </a:lnTo>
                <a:lnTo>
                  <a:pt x="124878" y="2147721"/>
                </a:lnTo>
                <a:lnTo>
                  <a:pt x="146796" y="2189618"/>
                </a:lnTo>
                <a:lnTo>
                  <a:pt x="170812" y="2230743"/>
                </a:lnTo>
                <a:lnTo>
                  <a:pt x="196996" y="2271049"/>
                </a:lnTo>
                <a:lnTo>
                  <a:pt x="225415" y="2310489"/>
                </a:lnTo>
                <a:lnTo>
                  <a:pt x="256137" y="2349016"/>
                </a:lnTo>
                <a:lnTo>
                  <a:pt x="289230" y="2386584"/>
                </a:lnTo>
                <a:lnTo>
                  <a:pt x="325577" y="2423121"/>
                </a:lnTo>
                <a:lnTo>
                  <a:pt x="363341" y="2456315"/>
                </a:lnTo>
                <a:lnTo>
                  <a:pt x="402420" y="2486237"/>
                </a:lnTo>
                <a:lnTo>
                  <a:pt x="442714" y="2512959"/>
                </a:lnTo>
                <a:lnTo>
                  <a:pt x="484120" y="2536553"/>
                </a:lnTo>
                <a:lnTo>
                  <a:pt x="526538" y="2557091"/>
                </a:lnTo>
                <a:lnTo>
                  <a:pt x="569866" y="2574644"/>
                </a:lnTo>
                <a:lnTo>
                  <a:pt x="614003" y="2589286"/>
                </a:lnTo>
                <a:lnTo>
                  <a:pt x="658848" y="2601087"/>
                </a:lnTo>
                <a:lnTo>
                  <a:pt x="704298" y="2610119"/>
                </a:lnTo>
                <a:lnTo>
                  <a:pt x="750254" y="2616455"/>
                </a:lnTo>
                <a:lnTo>
                  <a:pt x="796613" y="2620167"/>
                </a:lnTo>
                <a:lnTo>
                  <a:pt x="843274" y="2621326"/>
                </a:lnTo>
                <a:lnTo>
                  <a:pt x="890136" y="2620004"/>
                </a:lnTo>
                <a:lnTo>
                  <a:pt x="937097" y="2616273"/>
                </a:lnTo>
                <a:lnTo>
                  <a:pt x="984057" y="2610205"/>
                </a:lnTo>
                <a:lnTo>
                  <a:pt x="1030913" y="2601872"/>
                </a:lnTo>
                <a:lnTo>
                  <a:pt x="1077564" y="2591346"/>
                </a:lnTo>
                <a:lnTo>
                  <a:pt x="1123910" y="2578699"/>
                </a:lnTo>
                <a:lnTo>
                  <a:pt x="1169848" y="2564003"/>
                </a:lnTo>
                <a:lnTo>
                  <a:pt x="1241984" y="2532379"/>
                </a:lnTo>
                <a:lnTo>
                  <a:pt x="1241984" y="0"/>
                </a:lnTo>
                <a:close/>
              </a:path>
            </a:pathLst>
          </a:custGeom>
          <a:solidFill>
            <a:srgbClr val="FFFFFF">
              <a:alpha val="10195"/>
            </a:srgbClr>
          </a:solidFill>
        </p:spPr>
        <p:txBody>
          <a:bodyPr wrap="square" lIns="0" tIns="0" rIns="0" bIns="0" rtlCol="0"/>
          <a:lstStyle/>
          <a:p>
            <a:endParaRPr/>
          </a:p>
        </p:txBody>
      </p:sp>
      <p:pic>
        <p:nvPicPr>
          <p:cNvPr id="16" name="object 16"/>
          <p:cNvPicPr/>
          <p:nvPr/>
        </p:nvPicPr>
        <p:blipFill>
          <a:blip r:embed="rId2" cstate="print"/>
          <a:stretch>
            <a:fillRect/>
          </a:stretch>
        </p:blipFill>
        <p:spPr>
          <a:xfrm>
            <a:off x="1523" y="0"/>
            <a:ext cx="1577173" cy="979884"/>
          </a:xfrm>
          <a:prstGeom prst="rect">
            <a:avLst/>
          </a:prstGeom>
        </p:spPr>
      </p:pic>
      <p:sp>
        <p:nvSpPr>
          <p:cNvPr id="17" name="object 17"/>
          <p:cNvSpPr txBox="1">
            <a:spLocks noGrp="1"/>
          </p:cNvSpPr>
          <p:nvPr>
            <p:ph type="title"/>
          </p:nvPr>
        </p:nvSpPr>
        <p:spPr>
          <a:xfrm>
            <a:off x="381000" y="2278169"/>
            <a:ext cx="9525000" cy="726481"/>
          </a:xfrm>
          <a:prstGeom prst="rect">
            <a:avLst/>
          </a:prstGeom>
        </p:spPr>
        <p:txBody>
          <a:bodyPr vert="horz" wrap="square" lIns="0" tIns="12700" rIns="0" bIns="0" rtlCol="0">
            <a:spAutoFit/>
          </a:bodyPr>
          <a:lstStyle/>
          <a:p>
            <a:pPr marL="12700">
              <a:lnSpc>
                <a:spcPts val="5470"/>
              </a:lnSpc>
              <a:spcBef>
                <a:spcPts val="100"/>
              </a:spcBef>
            </a:pPr>
            <a:r>
              <a:rPr sz="4800" spc="-210" dirty="0" err="1">
                <a:solidFill>
                  <a:srgbClr val="FFFFFF"/>
                </a:solidFill>
                <a:latin typeface="Trebuchet MS" pitchFamily="34" charset="0"/>
              </a:rPr>
              <a:t>Seyahat</a:t>
            </a:r>
            <a:r>
              <a:rPr sz="4800" spc="-465" dirty="0">
                <a:solidFill>
                  <a:srgbClr val="FFFFFF"/>
                </a:solidFill>
                <a:latin typeface="Trebuchet MS" pitchFamily="34" charset="0"/>
              </a:rPr>
              <a:t> </a:t>
            </a:r>
            <a:r>
              <a:rPr sz="4800" spc="-290" dirty="0" err="1">
                <a:solidFill>
                  <a:srgbClr val="FFFFFF"/>
                </a:solidFill>
                <a:latin typeface="Trebuchet MS" pitchFamily="34" charset="0"/>
              </a:rPr>
              <a:t>etmenin</a:t>
            </a:r>
            <a:r>
              <a:rPr lang="tr-TR" sz="4800" spc="-290" dirty="0">
                <a:solidFill>
                  <a:srgbClr val="FFFFFF"/>
                </a:solidFill>
                <a:latin typeface="Trebuchet MS" pitchFamily="34" charset="0"/>
              </a:rPr>
              <a:t> </a:t>
            </a:r>
            <a:r>
              <a:rPr sz="4800" spc="-310" dirty="0" err="1">
                <a:solidFill>
                  <a:srgbClr val="FFFFFF"/>
                </a:solidFill>
                <a:latin typeface="Trebuchet MS" pitchFamily="34" charset="0"/>
              </a:rPr>
              <a:t>faydaları</a:t>
            </a:r>
            <a:endParaRPr sz="4800" dirty="0">
              <a:latin typeface="Trebuchet MS" pitchFamily="34" charset="0"/>
            </a:endParaRPr>
          </a:p>
        </p:txBody>
      </p:sp>
      <p:sp>
        <p:nvSpPr>
          <p:cNvPr id="18" name="object 18"/>
          <p:cNvSpPr txBox="1"/>
          <p:nvPr/>
        </p:nvSpPr>
        <p:spPr>
          <a:xfrm>
            <a:off x="217119" y="4038600"/>
            <a:ext cx="11974881" cy="2085185"/>
          </a:xfrm>
          <a:prstGeom prst="rect">
            <a:avLst/>
          </a:prstGeom>
        </p:spPr>
        <p:txBody>
          <a:bodyPr vert="horz" wrap="square" lIns="0" tIns="58419" rIns="0" bIns="0" rtlCol="0">
            <a:spAutoFit/>
          </a:bodyPr>
          <a:lstStyle/>
          <a:p>
            <a:pPr marL="12700">
              <a:lnSpc>
                <a:spcPct val="150000"/>
              </a:lnSpc>
              <a:spcBef>
                <a:spcPts val="459"/>
              </a:spcBef>
            </a:pPr>
            <a:r>
              <a:rPr sz="2000" spc="-10" dirty="0">
                <a:solidFill>
                  <a:srgbClr val="0D2841"/>
                </a:solidFill>
                <a:latin typeface="Trebuchet MS" pitchFamily="34" charset="0"/>
                <a:cs typeface="Arial"/>
              </a:rPr>
              <a:t>Seyahat;</a:t>
            </a:r>
            <a:endParaRPr sz="2000" dirty="0">
              <a:latin typeface="Trebuchet MS" pitchFamily="34" charset="0"/>
              <a:cs typeface="Arial"/>
            </a:endParaRPr>
          </a:p>
          <a:p>
            <a:pPr marL="240665" indent="-227965">
              <a:lnSpc>
                <a:spcPct val="150000"/>
              </a:lnSpc>
              <a:spcBef>
                <a:spcPts val="359"/>
              </a:spcBef>
              <a:buFont typeface="Wingdings"/>
              <a:buChar char=""/>
              <a:tabLst>
                <a:tab pos="240665" algn="l"/>
              </a:tabLst>
            </a:pPr>
            <a:r>
              <a:rPr sz="2000" spc="-40" dirty="0">
                <a:solidFill>
                  <a:srgbClr val="0D2841"/>
                </a:solidFill>
                <a:latin typeface="Trebuchet MS" pitchFamily="34" charset="0"/>
                <a:cs typeface="Arial"/>
              </a:rPr>
              <a:t>Yeni</a:t>
            </a:r>
            <a:r>
              <a:rPr sz="2000" spc="-30" dirty="0">
                <a:solidFill>
                  <a:srgbClr val="0D2841"/>
                </a:solidFill>
                <a:latin typeface="Trebuchet MS" pitchFamily="34" charset="0"/>
                <a:cs typeface="Arial"/>
              </a:rPr>
              <a:t> </a:t>
            </a:r>
            <a:r>
              <a:rPr sz="2000" dirty="0">
                <a:solidFill>
                  <a:srgbClr val="0D2841"/>
                </a:solidFill>
                <a:latin typeface="Trebuchet MS" pitchFamily="34" charset="0"/>
                <a:cs typeface="Arial"/>
              </a:rPr>
              <a:t>kültürler</a:t>
            </a:r>
            <a:r>
              <a:rPr sz="2000" spc="-60" dirty="0">
                <a:solidFill>
                  <a:srgbClr val="0D2841"/>
                </a:solidFill>
                <a:latin typeface="Trebuchet MS" pitchFamily="34" charset="0"/>
                <a:cs typeface="Arial"/>
              </a:rPr>
              <a:t> </a:t>
            </a:r>
            <a:r>
              <a:rPr sz="2000" dirty="0">
                <a:solidFill>
                  <a:srgbClr val="0D2841"/>
                </a:solidFill>
                <a:latin typeface="Trebuchet MS" pitchFamily="34" charset="0"/>
                <a:cs typeface="Arial"/>
              </a:rPr>
              <a:t>ve</a:t>
            </a:r>
            <a:r>
              <a:rPr sz="2000" spc="-40" dirty="0">
                <a:solidFill>
                  <a:srgbClr val="0D2841"/>
                </a:solidFill>
                <a:latin typeface="Trebuchet MS" pitchFamily="34" charset="0"/>
                <a:cs typeface="Arial"/>
              </a:rPr>
              <a:t> </a:t>
            </a:r>
            <a:r>
              <a:rPr sz="2000" dirty="0">
                <a:solidFill>
                  <a:srgbClr val="0D2841"/>
                </a:solidFill>
                <a:latin typeface="Trebuchet MS" pitchFamily="34" charset="0"/>
                <a:cs typeface="Arial"/>
              </a:rPr>
              <a:t>yerler</a:t>
            </a:r>
            <a:r>
              <a:rPr sz="2000" spc="-40" dirty="0">
                <a:solidFill>
                  <a:srgbClr val="0D2841"/>
                </a:solidFill>
                <a:latin typeface="Trebuchet MS" pitchFamily="34" charset="0"/>
                <a:cs typeface="Arial"/>
              </a:rPr>
              <a:t> </a:t>
            </a:r>
            <a:r>
              <a:rPr sz="2000" dirty="0">
                <a:solidFill>
                  <a:srgbClr val="0D2841"/>
                </a:solidFill>
                <a:latin typeface="Trebuchet MS" pitchFamily="34" charset="0"/>
                <a:cs typeface="Arial"/>
              </a:rPr>
              <a:t>keşfetmenin</a:t>
            </a:r>
            <a:r>
              <a:rPr sz="2000" spc="-65" dirty="0">
                <a:solidFill>
                  <a:srgbClr val="0D2841"/>
                </a:solidFill>
                <a:latin typeface="Trebuchet MS" pitchFamily="34" charset="0"/>
                <a:cs typeface="Arial"/>
              </a:rPr>
              <a:t> </a:t>
            </a:r>
            <a:r>
              <a:rPr sz="2000" dirty="0">
                <a:solidFill>
                  <a:srgbClr val="0D2841"/>
                </a:solidFill>
                <a:latin typeface="Trebuchet MS" pitchFamily="34" charset="0"/>
                <a:cs typeface="Arial"/>
              </a:rPr>
              <a:t>harika</a:t>
            </a:r>
            <a:r>
              <a:rPr sz="2000" spc="-50" dirty="0">
                <a:solidFill>
                  <a:srgbClr val="0D2841"/>
                </a:solidFill>
                <a:latin typeface="Trebuchet MS" pitchFamily="34" charset="0"/>
                <a:cs typeface="Arial"/>
              </a:rPr>
              <a:t> </a:t>
            </a:r>
            <a:r>
              <a:rPr sz="2000" dirty="0">
                <a:solidFill>
                  <a:srgbClr val="0D2841"/>
                </a:solidFill>
                <a:latin typeface="Trebuchet MS" pitchFamily="34" charset="0"/>
                <a:cs typeface="Arial"/>
              </a:rPr>
              <a:t>bir</a:t>
            </a:r>
            <a:r>
              <a:rPr sz="2000" spc="-45" dirty="0">
                <a:solidFill>
                  <a:srgbClr val="0D2841"/>
                </a:solidFill>
                <a:latin typeface="Trebuchet MS" pitchFamily="34" charset="0"/>
                <a:cs typeface="Arial"/>
              </a:rPr>
              <a:t> </a:t>
            </a:r>
            <a:r>
              <a:rPr sz="2000" spc="-10" dirty="0">
                <a:solidFill>
                  <a:srgbClr val="0D2841"/>
                </a:solidFill>
                <a:latin typeface="Trebuchet MS" pitchFamily="34" charset="0"/>
                <a:cs typeface="Arial"/>
              </a:rPr>
              <a:t>yolu,</a:t>
            </a:r>
            <a:endParaRPr sz="2000" dirty="0">
              <a:latin typeface="Trebuchet MS" pitchFamily="34" charset="0"/>
              <a:cs typeface="Arial"/>
            </a:endParaRPr>
          </a:p>
          <a:p>
            <a:pPr marL="240665" indent="-227965">
              <a:lnSpc>
                <a:spcPct val="150000"/>
              </a:lnSpc>
              <a:spcBef>
                <a:spcPts val="359"/>
              </a:spcBef>
              <a:buFont typeface="Wingdings"/>
              <a:buChar char=""/>
              <a:tabLst>
                <a:tab pos="240665" algn="l"/>
              </a:tabLst>
            </a:pPr>
            <a:r>
              <a:rPr sz="2000" dirty="0">
                <a:solidFill>
                  <a:srgbClr val="0D2841"/>
                </a:solidFill>
                <a:latin typeface="Trebuchet MS" pitchFamily="34" charset="0"/>
                <a:cs typeface="Arial"/>
              </a:rPr>
              <a:t>Stresi</a:t>
            </a:r>
            <a:r>
              <a:rPr sz="2000" spc="-40" dirty="0">
                <a:solidFill>
                  <a:srgbClr val="0D2841"/>
                </a:solidFill>
                <a:latin typeface="Trebuchet MS" pitchFamily="34" charset="0"/>
                <a:cs typeface="Arial"/>
              </a:rPr>
              <a:t> </a:t>
            </a:r>
            <a:r>
              <a:rPr sz="2000" dirty="0">
                <a:solidFill>
                  <a:srgbClr val="0D2841"/>
                </a:solidFill>
                <a:latin typeface="Trebuchet MS" pitchFamily="34" charset="0"/>
                <a:cs typeface="Arial"/>
              </a:rPr>
              <a:t>azaltmanın</a:t>
            </a:r>
            <a:r>
              <a:rPr sz="2000" spc="-45" dirty="0">
                <a:solidFill>
                  <a:srgbClr val="0D2841"/>
                </a:solidFill>
                <a:latin typeface="Trebuchet MS" pitchFamily="34" charset="0"/>
                <a:cs typeface="Arial"/>
              </a:rPr>
              <a:t> </a:t>
            </a:r>
            <a:r>
              <a:rPr sz="2000" dirty="0">
                <a:solidFill>
                  <a:srgbClr val="0D2841"/>
                </a:solidFill>
                <a:latin typeface="Trebuchet MS" pitchFamily="34" charset="0"/>
                <a:cs typeface="Arial"/>
              </a:rPr>
              <a:t>ve</a:t>
            </a:r>
            <a:r>
              <a:rPr sz="2000" spc="-25" dirty="0">
                <a:solidFill>
                  <a:srgbClr val="0D2841"/>
                </a:solidFill>
                <a:latin typeface="Trebuchet MS" pitchFamily="34" charset="0"/>
                <a:cs typeface="Arial"/>
              </a:rPr>
              <a:t> </a:t>
            </a:r>
            <a:r>
              <a:rPr sz="2000" dirty="0">
                <a:solidFill>
                  <a:srgbClr val="0D2841"/>
                </a:solidFill>
                <a:latin typeface="Trebuchet MS" pitchFamily="34" charset="0"/>
                <a:cs typeface="Arial"/>
              </a:rPr>
              <a:t>rahatlamanın</a:t>
            </a:r>
            <a:r>
              <a:rPr sz="2000" spc="-45" dirty="0">
                <a:solidFill>
                  <a:srgbClr val="0D2841"/>
                </a:solidFill>
                <a:latin typeface="Trebuchet MS" pitchFamily="34" charset="0"/>
                <a:cs typeface="Arial"/>
              </a:rPr>
              <a:t> </a:t>
            </a:r>
            <a:r>
              <a:rPr sz="2000" dirty="0">
                <a:solidFill>
                  <a:srgbClr val="0D2841"/>
                </a:solidFill>
                <a:latin typeface="Trebuchet MS" pitchFamily="34" charset="0"/>
                <a:cs typeface="Arial"/>
              </a:rPr>
              <a:t>harika</a:t>
            </a:r>
            <a:r>
              <a:rPr sz="2000" spc="-45" dirty="0">
                <a:solidFill>
                  <a:srgbClr val="0D2841"/>
                </a:solidFill>
                <a:latin typeface="Trebuchet MS" pitchFamily="34" charset="0"/>
                <a:cs typeface="Arial"/>
              </a:rPr>
              <a:t> </a:t>
            </a:r>
            <a:r>
              <a:rPr sz="2000" dirty="0">
                <a:solidFill>
                  <a:srgbClr val="0D2841"/>
                </a:solidFill>
                <a:latin typeface="Trebuchet MS" pitchFamily="34" charset="0"/>
                <a:cs typeface="Arial"/>
              </a:rPr>
              <a:t>bir</a:t>
            </a:r>
            <a:r>
              <a:rPr sz="2000" spc="-30" dirty="0">
                <a:solidFill>
                  <a:srgbClr val="0D2841"/>
                </a:solidFill>
                <a:latin typeface="Trebuchet MS" pitchFamily="34" charset="0"/>
                <a:cs typeface="Arial"/>
              </a:rPr>
              <a:t> </a:t>
            </a:r>
            <a:r>
              <a:rPr sz="2000" dirty="0">
                <a:solidFill>
                  <a:srgbClr val="0D2841"/>
                </a:solidFill>
                <a:latin typeface="Trebuchet MS" pitchFamily="34" charset="0"/>
                <a:cs typeface="Arial"/>
              </a:rPr>
              <a:t>yolu</a:t>
            </a:r>
            <a:r>
              <a:rPr sz="2000" spc="-25" dirty="0">
                <a:solidFill>
                  <a:srgbClr val="0D2841"/>
                </a:solidFill>
                <a:latin typeface="Trebuchet MS" pitchFamily="34" charset="0"/>
                <a:cs typeface="Arial"/>
              </a:rPr>
              <a:t> </a:t>
            </a:r>
            <a:r>
              <a:rPr sz="2000" spc="-10" dirty="0">
                <a:solidFill>
                  <a:srgbClr val="0D2841"/>
                </a:solidFill>
                <a:latin typeface="Trebuchet MS" pitchFamily="34" charset="0"/>
                <a:cs typeface="Arial"/>
              </a:rPr>
              <a:t>olabilir.</a:t>
            </a:r>
            <a:endParaRPr sz="2000" dirty="0">
              <a:latin typeface="Trebuchet MS" pitchFamily="34" charset="0"/>
              <a:cs typeface="Arial"/>
            </a:endParaRPr>
          </a:p>
          <a:p>
            <a:pPr marL="240665" marR="5080" indent="-228600">
              <a:lnSpc>
                <a:spcPct val="150000"/>
              </a:lnSpc>
              <a:spcBef>
                <a:spcPts val="635"/>
              </a:spcBef>
              <a:buFont typeface="Wingdings"/>
              <a:buChar char=""/>
              <a:tabLst>
                <a:tab pos="240665" algn="l"/>
              </a:tabLst>
            </a:pPr>
            <a:r>
              <a:rPr sz="2000" dirty="0">
                <a:solidFill>
                  <a:srgbClr val="0D2841"/>
                </a:solidFill>
                <a:latin typeface="Trebuchet MS" pitchFamily="34" charset="0"/>
                <a:cs typeface="Arial"/>
              </a:rPr>
              <a:t>Seyahat</a:t>
            </a:r>
            <a:r>
              <a:rPr sz="2000" spc="-40" dirty="0">
                <a:solidFill>
                  <a:srgbClr val="0D2841"/>
                </a:solidFill>
                <a:latin typeface="Trebuchet MS" pitchFamily="34" charset="0"/>
                <a:cs typeface="Arial"/>
              </a:rPr>
              <a:t> </a:t>
            </a:r>
            <a:r>
              <a:rPr sz="2000" dirty="0">
                <a:solidFill>
                  <a:srgbClr val="0D2841"/>
                </a:solidFill>
                <a:latin typeface="Trebuchet MS" pitchFamily="34" charset="0"/>
                <a:cs typeface="Arial"/>
              </a:rPr>
              <a:t>ayrıca</a:t>
            </a:r>
            <a:r>
              <a:rPr sz="2000" spc="-35" dirty="0">
                <a:solidFill>
                  <a:srgbClr val="0D2841"/>
                </a:solidFill>
                <a:latin typeface="Trebuchet MS" pitchFamily="34" charset="0"/>
                <a:cs typeface="Arial"/>
              </a:rPr>
              <a:t> </a:t>
            </a:r>
            <a:r>
              <a:rPr sz="2000" dirty="0">
                <a:solidFill>
                  <a:srgbClr val="0D2841"/>
                </a:solidFill>
                <a:latin typeface="Trebuchet MS" pitchFamily="34" charset="0"/>
                <a:cs typeface="Arial"/>
              </a:rPr>
              <a:t>sevdiklerinizle</a:t>
            </a:r>
            <a:r>
              <a:rPr sz="2000" spc="-35" dirty="0">
                <a:solidFill>
                  <a:srgbClr val="0D2841"/>
                </a:solidFill>
                <a:latin typeface="Trebuchet MS" pitchFamily="34" charset="0"/>
                <a:cs typeface="Arial"/>
              </a:rPr>
              <a:t> </a:t>
            </a:r>
            <a:r>
              <a:rPr sz="2000" dirty="0">
                <a:solidFill>
                  <a:srgbClr val="0D2841"/>
                </a:solidFill>
                <a:latin typeface="Trebuchet MS" pitchFamily="34" charset="0"/>
                <a:cs typeface="Arial"/>
              </a:rPr>
              <a:t>vakit</a:t>
            </a:r>
            <a:r>
              <a:rPr sz="2000" spc="-50" dirty="0">
                <a:solidFill>
                  <a:srgbClr val="0D2841"/>
                </a:solidFill>
                <a:latin typeface="Trebuchet MS" pitchFamily="34" charset="0"/>
                <a:cs typeface="Arial"/>
              </a:rPr>
              <a:t> </a:t>
            </a:r>
            <a:r>
              <a:rPr sz="2000" dirty="0">
                <a:solidFill>
                  <a:srgbClr val="0D2841"/>
                </a:solidFill>
                <a:latin typeface="Trebuchet MS" pitchFamily="34" charset="0"/>
                <a:cs typeface="Arial"/>
              </a:rPr>
              <a:t>geçirmenin</a:t>
            </a:r>
            <a:r>
              <a:rPr sz="2000" spc="-45" dirty="0">
                <a:solidFill>
                  <a:srgbClr val="0D2841"/>
                </a:solidFill>
                <a:latin typeface="Trebuchet MS" pitchFamily="34" charset="0"/>
                <a:cs typeface="Arial"/>
              </a:rPr>
              <a:t> </a:t>
            </a:r>
            <a:r>
              <a:rPr sz="2000" dirty="0">
                <a:solidFill>
                  <a:srgbClr val="0D2841"/>
                </a:solidFill>
                <a:latin typeface="Trebuchet MS" pitchFamily="34" charset="0"/>
                <a:cs typeface="Arial"/>
              </a:rPr>
              <a:t>ve</a:t>
            </a:r>
            <a:r>
              <a:rPr sz="2000" spc="-30" dirty="0">
                <a:solidFill>
                  <a:srgbClr val="0D2841"/>
                </a:solidFill>
                <a:latin typeface="Trebuchet MS" pitchFamily="34" charset="0"/>
                <a:cs typeface="Arial"/>
              </a:rPr>
              <a:t> </a:t>
            </a:r>
            <a:r>
              <a:rPr sz="2000" dirty="0">
                <a:solidFill>
                  <a:srgbClr val="0D2841"/>
                </a:solidFill>
                <a:latin typeface="Trebuchet MS" pitchFamily="34" charset="0"/>
                <a:cs typeface="Arial"/>
              </a:rPr>
              <a:t>yeni</a:t>
            </a:r>
            <a:r>
              <a:rPr sz="2000" spc="-35" dirty="0">
                <a:solidFill>
                  <a:srgbClr val="0D2841"/>
                </a:solidFill>
                <a:latin typeface="Trebuchet MS" pitchFamily="34" charset="0"/>
                <a:cs typeface="Arial"/>
              </a:rPr>
              <a:t> </a:t>
            </a:r>
            <a:r>
              <a:rPr sz="2000" spc="-10" dirty="0">
                <a:solidFill>
                  <a:srgbClr val="0D2841"/>
                </a:solidFill>
                <a:latin typeface="Trebuchet MS" pitchFamily="34" charset="0"/>
                <a:cs typeface="Arial"/>
              </a:rPr>
              <a:t>anılar </a:t>
            </a:r>
            <a:r>
              <a:rPr sz="2000" dirty="0">
                <a:solidFill>
                  <a:srgbClr val="0D2841"/>
                </a:solidFill>
                <a:latin typeface="Trebuchet MS" pitchFamily="34" charset="0"/>
                <a:cs typeface="Arial"/>
              </a:rPr>
              <a:t>yaratmanın</a:t>
            </a:r>
            <a:r>
              <a:rPr sz="2000" spc="-50" dirty="0">
                <a:solidFill>
                  <a:srgbClr val="0D2841"/>
                </a:solidFill>
                <a:latin typeface="Trebuchet MS" pitchFamily="34" charset="0"/>
                <a:cs typeface="Arial"/>
              </a:rPr>
              <a:t> </a:t>
            </a:r>
            <a:r>
              <a:rPr sz="2000" dirty="0">
                <a:solidFill>
                  <a:srgbClr val="0D2841"/>
                </a:solidFill>
                <a:latin typeface="Trebuchet MS" pitchFamily="34" charset="0"/>
                <a:cs typeface="Arial"/>
              </a:rPr>
              <a:t>harika</a:t>
            </a:r>
            <a:r>
              <a:rPr sz="2000" spc="-40" dirty="0">
                <a:solidFill>
                  <a:srgbClr val="0D2841"/>
                </a:solidFill>
                <a:latin typeface="Trebuchet MS" pitchFamily="34" charset="0"/>
                <a:cs typeface="Arial"/>
              </a:rPr>
              <a:t> </a:t>
            </a:r>
            <a:r>
              <a:rPr sz="2000" dirty="0">
                <a:solidFill>
                  <a:srgbClr val="0D2841"/>
                </a:solidFill>
                <a:latin typeface="Trebuchet MS" pitchFamily="34" charset="0"/>
                <a:cs typeface="Arial"/>
              </a:rPr>
              <a:t>bir</a:t>
            </a:r>
            <a:r>
              <a:rPr sz="2000" spc="-30" dirty="0">
                <a:solidFill>
                  <a:srgbClr val="0D2841"/>
                </a:solidFill>
                <a:latin typeface="Trebuchet MS" pitchFamily="34" charset="0"/>
                <a:cs typeface="Arial"/>
              </a:rPr>
              <a:t> </a:t>
            </a:r>
            <a:r>
              <a:rPr sz="2000" dirty="0">
                <a:solidFill>
                  <a:srgbClr val="0D2841"/>
                </a:solidFill>
                <a:latin typeface="Trebuchet MS" pitchFamily="34" charset="0"/>
                <a:cs typeface="Arial"/>
              </a:rPr>
              <a:t>yolu</a:t>
            </a:r>
            <a:r>
              <a:rPr sz="2000" spc="-30" dirty="0">
                <a:solidFill>
                  <a:srgbClr val="0D2841"/>
                </a:solidFill>
                <a:latin typeface="Trebuchet MS" pitchFamily="34" charset="0"/>
                <a:cs typeface="Arial"/>
              </a:rPr>
              <a:t> </a:t>
            </a:r>
            <a:r>
              <a:rPr sz="2000" spc="-10" dirty="0">
                <a:solidFill>
                  <a:srgbClr val="0D2841"/>
                </a:solidFill>
                <a:latin typeface="Trebuchet MS" pitchFamily="34" charset="0"/>
                <a:cs typeface="Arial"/>
              </a:rPr>
              <a:t>olabilir.</a:t>
            </a:r>
            <a:endParaRPr sz="2000" dirty="0">
              <a:latin typeface="Trebuchet MS" pitchFamily="34" charset="0"/>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Revised guidelines for diabetes care"/>
          <p:cNvPicPr>
            <a:picLocks noChangeAspect="1" noChangeArrowheads="1"/>
          </p:cNvPicPr>
          <p:nvPr/>
        </p:nvPicPr>
        <p:blipFill>
          <a:blip r:embed="rId2" cstate="print">
            <a:lum bright="18000" contrast="-30000"/>
          </a:blip>
          <a:srcRect/>
          <a:stretch>
            <a:fillRect/>
          </a:stretch>
        </p:blipFill>
        <p:spPr bwMode="auto">
          <a:xfrm>
            <a:off x="0" y="0"/>
            <a:ext cx="12270528" cy="6828550"/>
          </a:xfrm>
          <a:prstGeom prst="rect">
            <a:avLst/>
          </a:prstGeom>
          <a:noFill/>
        </p:spPr>
      </p:pic>
      <p:sp>
        <p:nvSpPr>
          <p:cNvPr id="5" name="object 2"/>
          <p:cNvSpPr txBox="1"/>
          <p:nvPr/>
        </p:nvSpPr>
        <p:spPr>
          <a:xfrm>
            <a:off x="685800" y="685800"/>
            <a:ext cx="10591800" cy="5824030"/>
          </a:xfrm>
          <a:prstGeom prst="rect">
            <a:avLst/>
          </a:prstGeom>
        </p:spPr>
        <p:txBody>
          <a:bodyPr vert="horz" wrap="square" lIns="0" tIns="12065" rIns="0" bIns="0" rtlCol="0">
            <a:spAutoFit/>
          </a:bodyPr>
          <a:lstStyle/>
          <a:p>
            <a:pPr marL="240029" indent="-227329">
              <a:lnSpc>
                <a:spcPct val="150000"/>
              </a:lnSpc>
              <a:spcBef>
                <a:spcPts val="95"/>
              </a:spcBef>
              <a:buFont typeface="Arial"/>
              <a:buChar char="•"/>
              <a:tabLst>
                <a:tab pos="240029" algn="l"/>
              </a:tabLst>
            </a:pPr>
            <a:r>
              <a:rPr sz="2800" spc="-65" dirty="0">
                <a:latin typeface="Trebuchet MS"/>
                <a:cs typeface="Trebuchet MS"/>
              </a:rPr>
              <a:t>Diyabetlinin</a:t>
            </a:r>
            <a:r>
              <a:rPr sz="2800" spc="-240" dirty="0">
                <a:latin typeface="Trebuchet MS"/>
                <a:cs typeface="Trebuchet MS"/>
              </a:rPr>
              <a:t> </a:t>
            </a:r>
            <a:r>
              <a:rPr sz="2800" spc="-30" dirty="0">
                <a:latin typeface="Trebuchet MS"/>
                <a:cs typeface="Trebuchet MS"/>
              </a:rPr>
              <a:t>günlük</a:t>
            </a:r>
            <a:r>
              <a:rPr sz="2800" spc="-204" dirty="0">
                <a:latin typeface="Trebuchet MS"/>
                <a:cs typeface="Trebuchet MS"/>
              </a:rPr>
              <a:t> </a:t>
            </a:r>
            <a:r>
              <a:rPr sz="2800" spc="-90" dirty="0">
                <a:latin typeface="Trebuchet MS"/>
                <a:cs typeface="Trebuchet MS"/>
              </a:rPr>
              <a:t>ihtiyaçları</a:t>
            </a:r>
            <a:r>
              <a:rPr sz="2800" spc="-225" dirty="0">
                <a:latin typeface="Trebuchet MS"/>
                <a:cs typeface="Trebuchet MS"/>
              </a:rPr>
              <a:t> </a:t>
            </a:r>
            <a:r>
              <a:rPr sz="2800" spc="-10" dirty="0">
                <a:latin typeface="Trebuchet MS"/>
                <a:cs typeface="Trebuchet MS"/>
              </a:rPr>
              <a:t>değişkendir.</a:t>
            </a:r>
            <a:endParaRPr sz="2800" dirty="0">
              <a:latin typeface="Trebuchet MS"/>
              <a:cs typeface="Trebuchet MS"/>
            </a:endParaRPr>
          </a:p>
          <a:p>
            <a:pPr>
              <a:lnSpc>
                <a:spcPct val="150000"/>
              </a:lnSpc>
              <a:spcBef>
                <a:spcPts val="1814"/>
              </a:spcBef>
              <a:buFont typeface="Arial"/>
              <a:buChar char="•"/>
            </a:pPr>
            <a:endParaRPr lang="tr-TR" sz="2800" dirty="0">
              <a:latin typeface="Trebuchet MS"/>
              <a:cs typeface="Trebuchet MS"/>
            </a:endParaRPr>
          </a:p>
          <a:p>
            <a:pPr>
              <a:lnSpc>
                <a:spcPct val="150000"/>
              </a:lnSpc>
              <a:spcBef>
                <a:spcPts val="1814"/>
              </a:spcBef>
              <a:buFont typeface="Arial"/>
              <a:buChar char="•"/>
            </a:pPr>
            <a:endParaRPr sz="2800" dirty="0">
              <a:latin typeface="Trebuchet MS"/>
              <a:cs typeface="Trebuchet MS"/>
            </a:endParaRPr>
          </a:p>
          <a:p>
            <a:pPr marL="240029" marR="17145" indent="-227329">
              <a:lnSpc>
                <a:spcPct val="150000"/>
              </a:lnSpc>
              <a:buFont typeface="Arial"/>
              <a:buChar char="•"/>
              <a:tabLst>
                <a:tab pos="241300" algn="l"/>
              </a:tabLst>
            </a:pPr>
            <a:r>
              <a:rPr sz="2800" spc="-70" dirty="0">
                <a:latin typeface="Trebuchet MS"/>
                <a:cs typeface="Trebuchet MS"/>
              </a:rPr>
              <a:t>Diyabetli</a:t>
            </a:r>
            <a:r>
              <a:rPr sz="2800" spc="-235" dirty="0">
                <a:latin typeface="Trebuchet MS"/>
                <a:cs typeface="Trebuchet MS"/>
              </a:rPr>
              <a:t> </a:t>
            </a:r>
            <a:r>
              <a:rPr sz="2800" spc="-55" dirty="0">
                <a:latin typeface="Trebuchet MS"/>
                <a:cs typeface="Trebuchet MS"/>
              </a:rPr>
              <a:t>için</a:t>
            </a:r>
            <a:r>
              <a:rPr sz="2800" spc="-240" dirty="0">
                <a:latin typeface="Trebuchet MS"/>
                <a:cs typeface="Trebuchet MS"/>
              </a:rPr>
              <a:t> </a:t>
            </a:r>
            <a:r>
              <a:rPr sz="2800" spc="-90" dirty="0">
                <a:latin typeface="Trebuchet MS"/>
                <a:cs typeface="Trebuchet MS"/>
              </a:rPr>
              <a:t>gezmek,</a:t>
            </a:r>
            <a:r>
              <a:rPr sz="2800" spc="-210" dirty="0">
                <a:latin typeface="Trebuchet MS"/>
                <a:cs typeface="Trebuchet MS"/>
              </a:rPr>
              <a:t> </a:t>
            </a:r>
            <a:r>
              <a:rPr sz="2800" spc="-40" dirty="0">
                <a:latin typeface="Trebuchet MS"/>
                <a:cs typeface="Trebuchet MS"/>
              </a:rPr>
              <a:t>seyahat</a:t>
            </a:r>
            <a:r>
              <a:rPr sz="2800" spc="-240" dirty="0">
                <a:latin typeface="Trebuchet MS"/>
                <a:cs typeface="Trebuchet MS"/>
              </a:rPr>
              <a:t> </a:t>
            </a:r>
            <a:r>
              <a:rPr sz="2800" spc="-70" dirty="0">
                <a:latin typeface="Trebuchet MS"/>
                <a:cs typeface="Trebuchet MS"/>
              </a:rPr>
              <a:t>etmek</a:t>
            </a:r>
            <a:r>
              <a:rPr sz="2800" spc="-215" dirty="0">
                <a:latin typeface="Trebuchet MS"/>
                <a:cs typeface="Trebuchet MS"/>
              </a:rPr>
              <a:t> </a:t>
            </a:r>
            <a:r>
              <a:rPr sz="2800" spc="-110" dirty="0">
                <a:latin typeface="Trebuchet MS"/>
                <a:cs typeface="Trebuchet MS"/>
              </a:rPr>
              <a:t>ve</a:t>
            </a:r>
            <a:r>
              <a:rPr sz="2800" spc="-240" dirty="0">
                <a:latin typeface="Trebuchet MS"/>
                <a:cs typeface="Trebuchet MS"/>
              </a:rPr>
              <a:t> </a:t>
            </a:r>
            <a:r>
              <a:rPr sz="2800" spc="-90" dirty="0">
                <a:latin typeface="Trebuchet MS"/>
                <a:cs typeface="Trebuchet MS"/>
              </a:rPr>
              <a:t>yeni</a:t>
            </a:r>
            <a:r>
              <a:rPr sz="2800" spc="-229" dirty="0">
                <a:latin typeface="Trebuchet MS"/>
                <a:cs typeface="Trebuchet MS"/>
              </a:rPr>
              <a:t> </a:t>
            </a:r>
            <a:r>
              <a:rPr sz="2800" spc="-120" dirty="0">
                <a:latin typeface="Trebuchet MS"/>
                <a:cs typeface="Trebuchet MS"/>
              </a:rPr>
              <a:t>yerler</a:t>
            </a:r>
            <a:r>
              <a:rPr sz="2800" spc="-229" dirty="0">
                <a:latin typeface="Trebuchet MS"/>
                <a:cs typeface="Trebuchet MS"/>
              </a:rPr>
              <a:t> </a:t>
            </a:r>
            <a:r>
              <a:rPr sz="2800" spc="-10" dirty="0">
                <a:latin typeface="Trebuchet MS"/>
                <a:cs typeface="Trebuchet MS"/>
              </a:rPr>
              <a:t>keşfetmek 	</a:t>
            </a:r>
            <a:r>
              <a:rPr sz="2800" spc="-80" dirty="0">
                <a:latin typeface="Trebuchet MS"/>
                <a:cs typeface="Trebuchet MS"/>
              </a:rPr>
              <a:t>diyabetin</a:t>
            </a:r>
            <a:r>
              <a:rPr sz="2800" spc="-215" dirty="0">
                <a:latin typeface="Trebuchet MS"/>
                <a:cs typeface="Trebuchet MS"/>
              </a:rPr>
              <a:t> </a:t>
            </a:r>
            <a:r>
              <a:rPr sz="2800" spc="-75" dirty="0">
                <a:latin typeface="Trebuchet MS"/>
                <a:cs typeface="Trebuchet MS"/>
              </a:rPr>
              <a:t>psikolojik</a:t>
            </a:r>
            <a:r>
              <a:rPr sz="2800" spc="-195" dirty="0">
                <a:latin typeface="Trebuchet MS"/>
                <a:cs typeface="Trebuchet MS"/>
              </a:rPr>
              <a:t> </a:t>
            </a:r>
            <a:r>
              <a:rPr sz="2800" spc="-110" dirty="0">
                <a:latin typeface="Trebuchet MS"/>
                <a:cs typeface="Trebuchet MS"/>
              </a:rPr>
              <a:t>etkilerini</a:t>
            </a:r>
            <a:r>
              <a:rPr sz="2800" spc="-229" dirty="0">
                <a:latin typeface="Trebuchet MS"/>
                <a:cs typeface="Trebuchet MS"/>
              </a:rPr>
              <a:t> </a:t>
            </a:r>
            <a:r>
              <a:rPr sz="2800" spc="-10" dirty="0">
                <a:latin typeface="Trebuchet MS"/>
                <a:cs typeface="Trebuchet MS"/>
              </a:rPr>
              <a:t>azaltır.</a:t>
            </a:r>
            <a:endParaRPr sz="2800" dirty="0">
              <a:latin typeface="Trebuchet MS"/>
              <a:cs typeface="Trebuchet MS"/>
            </a:endParaRPr>
          </a:p>
          <a:p>
            <a:pPr>
              <a:lnSpc>
                <a:spcPct val="150000"/>
              </a:lnSpc>
              <a:spcBef>
                <a:spcPts val="1390"/>
              </a:spcBef>
              <a:buFont typeface="Arial"/>
              <a:buChar char="•"/>
            </a:pPr>
            <a:endParaRPr lang="tr-TR" sz="2800" dirty="0">
              <a:latin typeface="Trebuchet MS"/>
              <a:cs typeface="Trebuchet MS"/>
            </a:endParaRPr>
          </a:p>
          <a:p>
            <a:pPr marL="314325" indent="-301625">
              <a:lnSpc>
                <a:spcPct val="150000"/>
              </a:lnSpc>
              <a:buClr>
                <a:srgbClr val="000000"/>
              </a:buClr>
              <a:buFont typeface="Arial"/>
              <a:buChar char="•"/>
              <a:tabLst>
                <a:tab pos="314325" algn="l"/>
              </a:tabLst>
            </a:pPr>
            <a:endParaRPr lang="tr-TR" sz="2800" b="1" spc="-40" dirty="0">
              <a:solidFill>
                <a:srgbClr val="C00000"/>
              </a:solidFill>
              <a:latin typeface="Trebuchet MS"/>
              <a:cs typeface="Trebuchet MS"/>
            </a:endParaRPr>
          </a:p>
          <a:p>
            <a:pPr marL="314325" indent="-301625">
              <a:lnSpc>
                <a:spcPct val="150000"/>
              </a:lnSpc>
              <a:buClr>
                <a:srgbClr val="000000"/>
              </a:buClr>
              <a:buFont typeface="Arial"/>
              <a:buChar char="•"/>
              <a:tabLst>
                <a:tab pos="314325" algn="l"/>
              </a:tabLst>
            </a:pPr>
            <a:r>
              <a:rPr sz="2800" b="1" spc="-40" dirty="0" err="1">
                <a:solidFill>
                  <a:srgbClr val="C00000"/>
                </a:solidFill>
                <a:latin typeface="Trebuchet MS"/>
                <a:cs typeface="Trebuchet MS"/>
              </a:rPr>
              <a:t>Diyabete</a:t>
            </a:r>
            <a:r>
              <a:rPr sz="2800" b="1" spc="-210" dirty="0">
                <a:solidFill>
                  <a:srgbClr val="C00000"/>
                </a:solidFill>
                <a:latin typeface="Trebuchet MS"/>
                <a:cs typeface="Trebuchet MS"/>
              </a:rPr>
              <a:t> </a:t>
            </a:r>
            <a:r>
              <a:rPr sz="2800" b="1" spc="-50" dirty="0">
                <a:solidFill>
                  <a:srgbClr val="C00000"/>
                </a:solidFill>
                <a:latin typeface="Trebuchet MS"/>
                <a:cs typeface="Trebuchet MS"/>
              </a:rPr>
              <a:t>uygun</a:t>
            </a:r>
            <a:r>
              <a:rPr sz="2800" b="1" spc="-170" dirty="0">
                <a:solidFill>
                  <a:srgbClr val="C00000"/>
                </a:solidFill>
                <a:latin typeface="Trebuchet MS"/>
                <a:cs typeface="Trebuchet MS"/>
              </a:rPr>
              <a:t> </a:t>
            </a:r>
            <a:r>
              <a:rPr sz="2800" b="1" spc="-95" dirty="0">
                <a:solidFill>
                  <a:srgbClr val="C00000"/>
                </a:solidFill>
                <a:latin typeface="Trebuchet MS"/>
                <a:cs typeface="Trebuchet MS"/>
              </a:rPr>
              <a:t>bir</a:t>
            </a:r>
            <a:r>
              <a:rPr sz="2800" b="1" spc="-204" dirty="0">
                <a:solidFill>
                  <a:srgbClr val="C00000"/>
                </a:solidFill>
                <a:latin typeface="Trebuchet MS"/>
                <a:cs typeface="Trebuchet MS"/>
              </a:rPr>
              <a:t> </a:t>
            </a:r>
            <a:r>
              <a:rPr sz="2800" b="1" dirty="0">
                <a:solidFill>
                  <a:srgbClr val="C00000"/>
                </a:solidFill>
                <a:latin typeface="Trebuchet MS"/>
                <a:cs typeface="Trebuchet MS"/>
              </a:rPr>
              <a:t>planlama</a:t>
            </a:r>
            <a:r>
              <a:rPr sz="2800" b="1" spc="-195" dirty="0">
                <a:solidFill>
                  <a:srgbClr val="C00000"/>
                </a:solidFill>
                <a:latin typeface="Trebuchet MS"/>
                <a:cs typeface="Trebuchet MS"/>
              </a:rPr>
              <a:t> </a:t>
            </a:r>
            <a:r>
              <a:rPr sz="2800" spc="-100" dirty="0">
                <a:latin typeface="Trebuchet MS"/>
                <a:cs typeface="Trebuchet MS"/>
              </a:rPr>
              <a:t>ile</a:t>
            </a:r>
            <a:r>
              <a:rPr sz="2800" spc="-229" dirty="0">
                <a:latin typeface="Trebuchet MS"/>
                <a:cs typeface="Trebuchet MS"/>
              </a:rPr>
              <a:t> </a:t>
            </a:r>
            <a:r>
              <a:rPr sz="2800" spc="-100" dirty="0">
                <a:latin typeface="Trebuchet MS"/>
                <a:cs typeface="Trebuchet MS"/>
              </a:rPr>
              <a:t>seyahatler,</a:t>
            </a:r>
            <a:r>
              <a:rPr sz="2800" spc="-210" dirty="0">
                <a:latin typeface="Trebuchet MS"/>
                <a:cs typeface="Trebuchet MS"/>
              </a:rPr>
              <a:t> </a:t>
            </a:r>
            <a:r>
              <a:rPr sz="2800" spc="-120" dirty="0">
                <a:latin typeface="Trebuchet MS"/>
                <a:cs typeface="Trebuchet MS"/>
              </a:rPr>
              <a:t>keyifle</a:t>
            </a:r>
            <a:r>
              <a:rPr sz="2800" spc="-220" dirty="0">
                <a:latin typeface="Trebuchet MS"/>
                <a:cs typeface="Trebuchet MS"/>
              </a:rPr>
              <a:t> </a:t>
            </a:r>
            <a:r>
              <a:rPr sz="2800" spc="-65" dirty="0">
                <a:latin typeface="Trebuchet MS"/>
                <a:cs typeface="Trebuchet MS"/>
              </a:rPr>
              <a:t>geçebilir.</a:t>
            </a:r>
            <a:endParaRPr sz="28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62727"/>
            <a:ext cx="10972800" cy="566822"/>
          </a:xfrm>
          <a:prstGeom prst="rect">
            <a:avLst/>
          </a:prstGeom>
        </p:spPr>
        <p:txBody>
          <a:bodyPr vert="horz" wrap="square" lIns="0" tIns="12700" rIns="0" bIns="0" rtlCol="0">
            <a:spAutoFit/>
          </a:bodyPr>
          <a:lstStyle/>
          <a:p>
            <a:pPr marL="12700">
              <a:lnSpc>
                <a:spcPct val="100000"/>
              </a:lnSpc>
              <a:spcBef>
                <a:spcPts val="100"/>
              </a:spcBef>
            </a:pPr>
            <a:r>
              <a:rPr sz="3600" spc="-160" dirty="0">
                <a:solidFill>
                  <a:srgbClr val="C00000"/>
                </a:solidFill>
                <a:latin typeface="Trebuchet MS" pitchFamily="34" charset="0"/>
              </a:rPr>
              <a:t>Seyahat</a:t>
            </a:r>
            <a:r>
              <a:rPr sz="3600" spc="-330" dirty="0">
                <a:solidFill>
                  <a:srgbClr val="C00000"/>
                </a:solidFill>
                <a:latin typeface="Trebuchet MS" pitchFamily="34" charset="0"/>
              </a:rPr>
              <a:t> </a:t>
            </a:r>
            <a:r>
              <a:rPr sz="3600" spc="-215" dirty="0">
                <a:solidFill>
                  <a:srgbClr val="C00000"/>
                </a:solidFill>
                <a:latin typeface="Trebuchet MS" pitchFamily="34" charset="0"/>
              </a:rPr>
              <a:t>ederken</a:t>
            </a:r>
            <a:r>
              <a:rPr sz="3600" spc="-325" dirty="0">
                <a:solidFill>
                  <a:srgbClr val="C00000"/>
                </a:solidFill>
                <a:latin typeface="Trebuchet MS" pitchFamily="34" charset="0"/>
              </a:rPr>
              <a:t> </a:t>
            </a:r>
            <a:r>
              <a:rPr sz="3600" spc="-229" dirty="0">
                <a:solidFill>
                  <a:srgbClr val="C00000"/>
                </a:solidFill>
                <a:latin typeface="Trebuchet MS" pitchFamily="34" charset="0"/>
              </a:rPr>
              <a:t>diyabetinizi</a:t>
            </a:r>
            <a:r>
              <a:rPr sz="3600" spc="-305" dirty="0">
                <a:solidFill>
                  <a:srgbClr val="C00000"/>
                </a:solidFill>
                <a:latin typeface="Trebuchet MS" pitchFamily="34" charset="0"/>
              </a:rPr>
              <a:t> </a:t>
            </a:r>
            <a:r>
              <a:rPr sz="3600" spc="-204" dirty="0" err="1">
                <a:solidFill>
                  <a:srgbClr val="C00000"/>
                </a:solidFill>
                <a:latin typeface="Trebuchet MS" pitchFamily="34" charset="0"/>
              </a:rPr>
              <a:t>yönetmenin</a:t>
            </a:r>
            <a:r>
              <a:rPr sz="3600" spc="-330" dirty="0">
                <a:solidFill>
                  <a:srgbClr val="C00000"/>
                </a:solidFill>
                <a:latin typeface="Trebuchet MS" pitchFamily="34" charset="0"/>
              </a:rPr>
              <a:t> </a:t>
            </a:r>
            <a:r>
              <a:rPr sz="3600" spc="-130" dirty="0" err="1">
                <a:solidFill>
                  <a:srgbClr val="C00000"/>
                </a:solidFill>
                <a:latin typeface="Trebuchet MS" pitchFamily="34" charset="0"/>
              </a:rPr>
              <a:t>önemi</a:t>
            </a:r>
            <a:endParaRPr sz="3600" dirty="0">
              <a:latin typeface="Trebuchet MS" pitchFamily="34" charset="0"/>
            </a:endParaRPr>
          </a:p>
        </p:txBody>
      </p:sp>
      <p:sp>
        <p:nvSpPr>
          <p:cNvPr id="3" name="object 3"/>
          <p:cNvSpPr txBox="1"/>
          <p:nvPr/>
        </p:nvSpPr>
        <p:spPr>
          <a:xfrm>
            <a:off x="685800" y="1219200"/>
            <a:ext cx="11049000" cy="5443798"/>
          </a:xfrm>
          <a:prstGeom prst="rect">
            <a:avLst/>
          </a:prstGeom>
        </p:spPr>
        <p:txBody>
          <a:bodyPr vert="horz" wrap="square" lIns="0" tIns="54610" rIns="0" bIns="0" rtlCol="0">
            <a:spAutoFit/>
          </a:bodyPr>
          <a:lstStyle/>
          <a:p>
            <a:pPr marL="241300" marR="1275080" indent="-232410">
              <a:lnSpc>
                <a:spcPct val="150000"/>
              </a:lnSpc>
              <a:spcBef>
                <a:spcPts val="430"/>
              </a:spcBef>
              <a:buSzPct val="96428"/>
              <a:buFont typeface="Wingdings"/>
              <a:buChar char=""/>
              <a:tabLst>
                <a:tab pos="241300" algn="l"/>
                <a:tab pos="294640" algn="l"/>
              </a:tabLst>
            </a:pPr>
            <a:r>
              <a:rPr sz="2800" spc="-65" dirty="0">
                <a:latin typeface="Trebuchet MS"/>
                <a:cs typeface="Trebuchet MS"/>
              </a:rPr>
              <a:t>	Diyabetinizin</a:t>
            </a:r>
            <a:r>
              <a:rPr sz="2800" spc="-245" dirty="0">
                <a:latin typeface="Trebuchet MS"/>
                <a:cs typeface="Trebuchet MS"/>
              </a:rPr>
              <a:t> </a:t>
            </a:r>
            <a:r>
              <a:rPr sz="2800" spc="-90" dirty="0">
                <a:latin typeface="Trebuchet MS"/>
                <a:cs typeface="Trebuchet MS"/>
              </a:rPr>
              <a:t>kontrol</a:t>
            </a:r>
            <a:r>
              <a:rPr sz="2800" spc="-200" dirty="0">
                <a:latin typeface="Trebuchet MS"/>
                <a:cs typeface="Trebuchet MS"/>
              </a:rPr>
              <a:t> </a:t>
            </a:r>
            <a:r>
              <a:rPr sz="2800" spc="-75" dirty="0">
                <a:latin typeface="Trebuchet MS"/>
                <a:cs typeface="Trebuchet MS"/>
              </a:rPr>
              <a:t>altında</a:t>
            </a:r>
            <a:r>
              <a:rPr sz="2800" spc="-225" dirty="0">
                <a:latin typeface="Trebuchet MS"/>
                <a:cs typeface="Trebuchet MS"/>
              </a:rPr>
              <a:t> </a:t>
            </a:r>
            <a:r>
              <a:rPr sz="2800" dirty="0">
                <a:latin typeface="Trebuchet MS"/>
                <a:cs typeface="Trebuchet MS"/>
              </a:rPr>
              <a:t>olması</a:t>
            </a:r>
            <a:r>
              <a:rPr sz="2800" spc="-225" dirty="0">
                <a:latin typeface="Trebuchet MS"/>
                <a:cs typeface="Trebuchet MS"/>
              </a:rPr>
              <a:t> </a:t>
            </a:r>
            <a:r>
              <a:rPr sz="2800" spc="-110" dirty="0">
                <a:latin typeface="Trebuchet MS"/>
                <a:cs typeface="Trebuchet MS"/>
              </a:rPr>
              <a:t>önemlidir,</a:t>
            </a:r>
            <a:r>
              <a:rPr sz="2800" spc="-235" dirty="0">
                <a:latin typeface="Trebuchet MS"/>
                <a:cs typeface="Trebuchet MS"/>
              </a:rPr>
              <a:t> </a:t>
            </a:r>
            <a:r>
              <a:rPr sz="2800" spc="-10" dirty="0">
                <a:latin typeface="Trebuchet MS"/>
                <a:cs typeface="Trebuchet MS"/>
              </a:rPr>
              <a:t>böylece </a:t>
            </a:r>
            <a:r>
              <a:rPr sz="2800" spc="-70" dirty="0">
                <a:latin typeface="Trebuchet MS"/>
                <a:cs typeface="Trebuchet MS"/>
              </a:rPr>
              <a:t>seyahatlerinizin</a:t>
            </a:r>
            <a:r>
              <a:rPr sz="2800" spc="-235" dirty="0">
                <a:latin typeface="Trebuchet MS"/>
                <a:cs typeface="Trebuchet MS"/>
              </a:rPr>
              <a:t> </a:t>
            </a:r>
            <a:r>
              <a:rPr sz="2800" spc="-114" dirty="0">
                <a:latin typeface="Trebuchet MS"/>
                <a:cs typeface="Trebuchet MS"/>
              </a:rPr>
              <a:t>keyfini</a:t>
            </a:r>
            <a:r>
              <a:rPr sz="2800" spc="-220" dirty="0">
                <a:latin typeface="Trebuchet MS"/>
                <a:cs typeface="Trebuchet MS"/>
              </a:rPr>
              <a:t> </a:t>
            </a:r>
            <a:r>
              <a:rPr sz="2800" spc="-90" dirty="0">
                <a:latin typeface="Trebuchet MS"/>
                <a:cs typeface="Trebuchet MS"/>
              </a:rPr>
              <a:t>çıkarabilir</a:t>
            </a:r>
            <a:r>
              <a:rPr sz="2800" spc="-204" dirty="0">
                <a:latin typeface="Trebuchet MS"/>
                <a:cs typeface="Trebuchet MS"/>
              </a:rPr>
              <a:t> </a:t>
            </a:r>
            <a:r>
              <a:rPr sz="2800" spc="-114" dirty="0">
                <a:latin typeface="Trebuchet MS"/>
                <a:cs typeface="Trebuchet MS"/>
              </a:rPr>
              <a:t>ve</a:t>
            </a:r>
            <a:r>
              <a:rPr sz="2800" spc="-200" dirty="0">
                <a:latin typeface="Trebuchet MS"/>
                <a:cs typeface="Trebuchet MS"/>
              </a:rPr>
              <a:t> </a:t>
            </a:r>
            <a:r>
              <a:rPr sz="2800" spc="-35" dirty="0">
                <a:latin typeface="Trebuchet MS"/>
                <a:cs typeface="Trebuchet MS"/>
              </a:rPr>
              <a:t>komplikasyon</a:t>
            </a:r>
            <a:r>
              <a:rPr sz="2800" spc="-180" dirty="0">
                <a:latin typeface="Trebuchet MS"/>
                <a:cs typeface="Trebuchet MS"/>
              </a:rPr>
              <a:t> </a:t>
            </a:r>
            <a:r>
              <a:rPr sz="2800" spc="-10" dirty="0">
                <a:latin typeface="Trebuchet MS"/>
                <a:cs typeface="Trebuchet MS"/>
              </a:rPr>
              <a:t>riskini </a:t>
            </a:r>
            <a:r>
              <a:rPr sz="2800" spc="-25" dirty="0">
                <a:latin typeface="Trebuchet MS"/>
                <a:cs typeface="Trebuchet MS"/>
              </a:rPr>
              <a:t>azaltabilirsiniz.</a:t>
            </a:r>
            <a:endParaRPr sz="2800" dirty="0">
              <a:latin typeface="Trebuchet MS"/>
              <a:cs typeface="Trebuchet MS"/>
            </a:endParaRPr>
          </a:p>
          <a:p>
            <a:pPr marL="241300" marR="5080" indent="-232410" algn="just">
              <a:lnSpc>
                <a:spcPct val="150000"/>
              </a:lnSpc>
              <a:spcBef>
                <a:spcPts val="994"/>
              </a:spcBef>
              <a:buSzPct val="96428"/>
              <a:buFont typeface="Wingdings"/>
              <a:buChar char=""/>
              <a:tabLst>
                <a:tab pos="241300" algn="l"/>
                <a:tab pos="294640" algn="l"/>
              </a:tabLst>
            </a:pPr>
            <a:r>
              <a:rPr sz="2800" spc="-125" dirty="0">
                <a:latin typeface="Trebuchet MS"/>
                <a:cs typeface="Trebuchet MS"/>
              </a:rPr>
              <a:t>	Yeterince</a:t>
            </a:r>
            <a:r>
              <a:rPr sz="2800" spc="-85" dirty="0">
                <a:latin typeface="Trebuchet MS"/>
                <a:cs typeface="Trebuchet MS"/>
              </a:rPr>
              <a:t> </a:t>
            </a:r>
            <a:r>
              <a:rPr sz="2800" spc="-35" dirty="0">
                <a:latin typeface="Trebuchet MS"/>
                <a:cs typeface="Trebuchet MS"/>
              </a:rPr>
              <a:t>insülin</a:t>
            </a:r>
            <a:r>
              <a:rPr sz="2800" spc="-135" dirty="0">
                <a:latin typeface="Trebuchet MS"/>
                <a:cs typeface="Trebuchet MS"/>
              </a:rPr>
              <a:t> </a:t>
            </a:r>
            <a:r>
              <a:rPr sz="2800" spc="-145" dirty="0">
                <a:latin typeface="Trebuchet MS"/>
                <a:cs typeface="Trebuchet MS"/>
              </a:rPr>
              <a:t>veya</a:t>
            </a:r>
            <a:r>
              <a:rPr sz="2800" spc="-60" dirty="0">
                <a:latin typeface="Trebuchet MS"/>
                <a:cs typeface="Trebuchet MS"/>
              </a:rPr>
              <a:t> </a:t>
            </a:r>
            <a:r>
              <a:rPr sz="2800" spc="-105" dirty="0">
                <a:latin typeface="Trebuchet MS"/>
                <a:cs typeface="Trebuchet MS"/>
              </a:rPr>
              <a:t>diyabet</a:t>
            </a:r>
            <a:r>
              <a:rPr sz="2800" spc="-95" dirty="0">
                <a:latin typeface="Trebuchet MS"/>
                <a:cs typeface="Trebuchet MS"/>
              </a:rPr>
              <a:t> </a:t>
            </a:r>
            <a:r>
              <a:rPr sz="2800" spc="-100" dirty="0">
                <a:latin typeface="Trebuchet MS"/>
                <a:cs typeface="Trebuchet MS"/>
              </a:rPr>
              <a:t>ilacı</a:t>
            </a:r>
            <a:r>
              <a:rPr sz="2800" spc="-90" dirty="0">
                <a:latin typeface="Trebuchet MS"/>
                <a:cs typeface="Trebuchet MS"/>
              </a:rPr>
              <a:t> </a:t>
            </a:r>
            <a:r>
              <a:rPr sz="2800" spc="-60" dirty="0">
                <a:latin typeface="Trebuchet MS"/>
                <a:cs typeface="Trebuchet MS"/>
              </a:rPr>
              <a:t>almadığınızda</a:t>
            </a:r>
            <a:r>
              <a:rPr sz="2800" spc="-105" dirty="0">
                <a:latin typeface="Trebuchet MS"/>
                <a:cs typeface="Trebuchet MS"/>
              </a:rPr>
              <a:t> </a:t>
            </a:r>
            <a:r>
              <a:rPr sz="2800" spc="-145" dirty="0">
                <a:latin typeface="Trebuchet MS"/>
                <a:cs typeface="Trebuchet MS"/>
              </a:rPr>
              <a:t>veya</a:t>
            </a:r>
            <a:r>
              <a:rPr sz="2800" spc="-65" dirty="0">
                <a:latin typeface="Trebuchet MS"/>
                <a:cs typeface="Trebuchet MS"/>
              </a:rPr>
              <a:t> </a:t>
            </a:r>
            <a:r>
              <a:rPr sz="2800" spc="-85" dirty="0">
                <a:latin typeface="Trebuchet MS"/>
                <a:cs typeface="Trebuchet MS"/>
              </a:rPr>
              <a:t>kan</a:t>
            </a:r>
            <a:r>
              <a:rPr sz="2800" spc="-60" dirty="0">
                <a:latin typeface="Trebuchet MS"/>
                <a:cs typeface="Trebuchet MS"/>
              </a:rPr>
              <a:t> </a:t>
            </a:r>
            <a:r>
              <a:rPr sz="2800" spc="-10" dirty="0">
                <a:latin typeface="Trebuchet MS"/>
                <a:cs typeface="Trebuchet MS"/>
              </a:rPr>
              <a:t>şekeri </a:t>
            </a:r>
            <a:r>
              <a:rPr sz="2800" spc="-85" dirty="0">
                <a:latin typeface="Trebuchet MS"/>
                <a:cs typeface="Trebuchet MS"/>
              </a:rPr>
              <a:t>seviyeniz</a:t>
            </a:r>
            <a:r>
              <a:rPr sz="2800" spc="-125" dirty="0">
                <a:latin typeface="Trebuchet MS"/>
                <a:cs typeface="Trebuchet MS"/>
              </a:rPr>
              <a:t> </a:t>
            </a:r>
            <a:r>
              <a:rPr sz="2800" spc="-30" dirty="0">
                <a:latin typeface="Trebuchet MS"/>
                <a:cs typeface="Trebuchet MS"/>
              </a:rPr>
              <a:t>yüksek</a:t>
            </a:r>
            <a:r>
              <a:rPr sz="2800" spc="-180" dirty="0">
                <a:latin typeface="Trebuchet MS"/>
                <a:cs typeface="Trebuchet MS"/>
              </a:rPr>
              <a:t> </a:t>
            </a:r>
            <a:r>
              <a:rPr sz="2800" spc="-45" dirty="0">
                <a:latin typeface="Trebuchet MS"/>
                <a:cs typeface="Trebuchet MS"/>
              </a:rPr>
              <a:t>olduğunda,</a:t>
            </a:r>
            <a:r>
              <a:rPr sz="2800" spc="-165" dirty="0">
                <a:latin typeface="Trebuchet MS"/>
                <a:cs typeface="Trebuchet MS"/>
              </a:rPr>
              <a:t> </a:t>
            </a:r>
            <a:r>
              <a:rPr sz="2800" spc="-90" dirty="0">
                <a:latin typeface="Trebuchet MS"/>
                <a:cs typeface="Trebuchet MS"/>
              </a:rPr>
              <a:t>yorgunluk,</a:t>
            </a:r>
            <a:r>
              <a:rPr sz="2800" spc="-105" dirty="0">
                <a:latin typeface="Trebuchet MS"/>
                <a:cs typeface="Trebuchet MS"/>
              </a:rPr>
              <a:t> </a:t>
            </a:r>
            <a:r>
              <a:rPr sz="2800" spc="-75" dirty="0">
                <a:latin typeface="Trebuchet MS"/>
                <a:cs typeface="Trebuchet MS"/>
              </a:rPr>
              <a:t>aşırı</a:t>
            </a:r>
            <a:r>
              <a:rPr sz="2800" spc="-110" dirty="0">
                <a:latin typeface="Trebuchet MS"/>
                <a:cs typeface="Trebuchet MS"/>
              </a:rPr>
              <a:t> </a:t>
            </a:r>
            <a:r>
              <a:rPr sz="2800" spc="70" dirty="0">
                <a:latin typeface="Trebuchet MS"/>
                <a:cs typeface="Trebuchet MS"/>
              </a:rPr>
              <a:t>susama</a:t>
            </a:r>
            <a:r>
              <a:rPr sz="2800" spc="-95" dirty="0">
                <a:latin typeface="Trebuchet MS"/>
                <a:cs typeface="Trebuchet MS"/>
              </a:rPr>
              <a:t> </a:t>
            </a:r>
            <a:r>
              <a:rPr sz="2800" spc="-270" dirty="0">
                <a:latin typeface="Trebuchet MS"/>
                <a:cs typeface="Trebuchet MS"/>
              </a:rPr>
              <a:t>ve</a:t>
            </a:r>
            <a:r>
              <a:rPr sz="2800" spc="65" dirty="0">
                <a:latin typeface="Trebuchet MS"/>
                <a:cs typeface="Trebuchet MS"/>
              </a:rPr>
              <a:t> </a:t>
            </a:r>
            <a:r>
              <a:rPr sz="2800" spc="-20" dirty="0">
                <a:latin typeface="Trebuchet MS"/>
                <a:cs typeface="Trebuchet MS"/>
              </a:rPr>
              <a:t>sık</a:t>
            </a:r>
            <a:r>
              <a:rPr sz="2800" spc="-120" dirty="0">
                <a:latin typeface="Trebuchet MS"/>
                <a:cs typeface="Trebuchet MS"/>
              </a:rPr>
              <a:t> </a:t>
            </a:r>
            <a:r>
              <a:rPr sz="2800" spc="-10" dirty="0">
                <a:latin typeface="Trebuchet MS"/>
                <a:cs typeface="Trebuchet MS"/>
              </a:rPr>
              <a:t>idrara </a:t>
            </a:r>
            <a:r>
              <a:rPr sz="2800" spc="-25" dirty="0">
                <a:latin typeface="Trebuchet MS"/>
                <a:cs typeface="Trebuchet MS"/>
              </a:rPr>
              <a:t>çıkma</a:t>
            </a:r>
            <a:r>
              <a:rPr sz="2800" spc="-229" dirty="0">
                <a:latin typeface="Trebuchet MS"/>
                <a:cs typeface="Trebuchet MS"/>
              </a:rPr>
              <a:t> </a:t>
            </a:r>
            <a:r>
              <a:rPr sz="2800" spc="-90" dirty="0">
                <a:latin typeface="Trebuchet MS"/>
                <a:cs typeface="Trebuchet MS"/>
              </a:rPr>
              <a:t>gibi</a:t>
            </a:r>
            <a:r>
              <a:rPr sz="2800" spc="-229" dirty="0">
                <a:latin typeface="Trebuchet MS"/>
                <a:cs typeface="Trebuchet MS"/>
              </a:rPr>
              <a:t> </a:t>
            </a:r>
            <a:r>
              <a:rPr sz="2800" spc="-25" dirty="0">
                <a:latin typeface="Trebuchet MS"/>
                <a:cs typeface="Trebuchet MS"/>
              </a:rPr>
              <a:t>semptomlar</a:t>
            </a:r>
            <a:r>
              <a:rPr sz="2800" spc="-225" dirty="0">
                <a:latin typeface="Trebuchet MS"/>
                <a:cs typeface="Trebuchet MS"/>
              </a:rPr>
              <a:t> </a:t>
            </a:r>
            <a:r>
              <a:rPr sz="2800" spc="-10" dirty="0">
                <a:latin typeface="Trebuchet MS"/>
                <a:cs typeface="Trebuchet MS"/>
              </a:rPr>
              <a:t>yaşayabilirsiniz</a:t>
            </a:r>
            <a:endParaRPr sz="2800" dirty="0">
              <a:latin typeface="Trebuchet MS"/>
              <a:cs typeface="Trebuchet MS"/>
            </a:endParaRPr>
          </a:p>
          <a:p>
            <a:pPr marL="294640" indent="-285750" algn="just">
              <a:lnSpc>
                <a:spcPct val="150000"/>
              </a:lnSpc>
              <a:spcBef>
                <a:spcPts val="675"/>
              </a:spcBef>
              <a:buSzPct val="96428"/>
              <a:buFont typeface="Wingdings"/>
              <a:buChar char=""/>
              <a:tabLst>
                <a:tab pos="294640" algn="l"/>
              </a:tabLst>
            </a:pPr>
            <a:r>
              <a:rPr sz="2800" spc="-65" dirty="0">
                <a:latin typeface="Trebuchet MS"/>
                <a:cs typeface="Trebuchet MS"/>
              </a:rPr>
              <a:t>Şiddetli</a:t>
            </a:r>
            <a:r>
              <a:rPr sz="2800" spc="-225" dirty="0">
                <a:latin typeface="Trebuchet MS"/>
                <a:cs typeface="Trebuchet MS"/>
              </a:rPr>
              <a:t> </a:t>
            </a:r>
            <a:r>
              <a:rPr sz="2800" spc="-40" dirty="0">
                <a:latin typeface="Trebuchet MS"/>
                <a:cs typeface="Trebuchet MS"/>
              </a:rPr>
              <a:t>durumlarda</a:t>
            </a:r>
            <a:r>
              <a:rPr sz="2800" spc="-185" dirty="0">
                <a:latin typeface="Trebuchet MS"/>
                <a:cs typeface="Trebuchet MS"/>
              </a:rPr>
              <a:t> </a:t>
            </a:r>
            <a:r>
              <a:rPr sz="2800" spc="-85" dirty="0">
                <a:latin typeface="Trebuchet MS"/>
                <a:cs typeface="Trebuchet MS"/>
              </a:rPr>
              <a:t>diyabet</a:t>
            </a:r>
            <a:r>
              <a:rPr sz="2800" spc="-220" dirty="0">
                <a:latin typeface="Trebuchet MS"/>
                <a:cs typeface="Trebuchet MS"/>
              </a:rPr>
              <a:t> </a:t>
            </a:r>
            <a:r>
              <a:rPr sz="2800" spc="-45" dirty="0">
                <a:latin typeface="Trebuchet MS"/>
                <a:cs typeface="Trebuchet MS"/>
              </a:rPr>
              <a:t>ketoasidozu</a:t>
            </a:r>
            <a:r>
              <a:rPr sz="2800" spc="-195" dirty="0">
                <a:latin typeface="Trebuchet MS"/>
                <a:cs typeface="Trebuchet MS"/>
              </a:rPr>
              <a:t> </a:t>
            </a:r>
            <a:r>
              <a:rPr sz="2800" spc="-95" dirty="0">
                <a:latin typeface="Trebuchet MS"/>
                <a:cs typeface="Trebuchet MS"/>
              </a:rPr>
              <a:t>veya</a:t>
            </a:r>
            <a:r>
              <a:rPr sz="2800" spc="-204" dirty="0">
                <a:latin typeface="Trebuchet MS"/>
                <a:cs typeface="Trebuchet MS"/>
              </a:rPr>
              <a:t> </a:t>
            </a:r>
            <a:r>
              <a:rPr sz="2800" spc="-10" dirty="0">
                <a:latin typeface="Trebuchet MS"/>
                <a:cs typeface="Trebuchet MS"/>
              </a:rPr>
              <a:t>hiperglisemik</a:t>
            </a:r>
            <a:endParaRPr sz="2800" dirty="0">
              <a:latin typeface="Trebuchet MS"/>
              <a:cs typeface="Trebuchet MS"/>
            </a:endParaRPr>
          </a:p>
          <a:p>
            <a:pPr marL="241300" algn="just">
              <a:lnSpc>
                <a:spcPct val="150000"/>
              </a:lnSpc>
            </a:pPr>
            <a:r>
              <a:rPr sz="2800" spc="-30" dirty="0">
                <a:latin typeface="Trebuchet MS"/>
                <a:cs typeface="Trebuchet MS"/>
              </a:rPr>
              <a:t>hiperosmolar</a:t>
            </a:r>
            <a:r>
              <a:rPr sz="2800" spc="-245" dirty="0">
                <a:latin typeface="Trebuchet MS"/>
                <a:cs typeface="Trebuchet MS"/>
              </a:rPr>
              <a:t> </a:t>
            </a:r>
            <a:r>
              <a:rPr sz="2800" spc="-20" dirty="0">
                <a:latin typeface="Trebuchet MS"/>
                <a:cs typeface="Trebuchet MS"/>
              </a:rPr>
              <a:t>koma</a:t>
            </a:r>
            <a:r>
              <a:rPr sz="2800" spc="-204" dirty="0">
                <a:latin typeface="Trebuchet MS"/>
                <a:cs typeface="Trebuchet MS"/>
              </a:rPr>
              <a:t> </a:t>
            </a:r>
            <a:r>
              <a:rPr sz="2800" spc="-85" dirty="0">
                <a:latin typeface="Trebuchet MS"/>
                <a:cs typeface="Trebuchet MS"/>
              </a:rPr>
              <a:t>gibi</a:t>
            </a:r>
            <a:r>
              <a:rPr sz="2800" spc="-220" dirty="0">
                <a:latin typeface="Trebuchet MS"/>
                <a:cs typeface="Trebuchet MS"/>
              </a:rPr>
              <a:t> </a:t>
            </a:r>
            <a:r>
              <a:rPr sz="2800" spc="-50" dirty="0">
                <a:latin typeface="Trebuchet MS"/>
                <a:cs typeface="Trebuchet MS"/>
              </a:rPr>
              <a:t>ciddi</a:t>
            </a:r>
            <a:r>
              <a:rPr sz="2800" spc="-225" dirty="0">
                <a:latin typeface="Trebuchet MS"/>
                <a:cs typeface="Trebuchet MS"/>
              </a:rPr>
              <a:t> </a:t>
            </a:r>
            <a:r>
              <a:rPr sz="2800" spc="-35" dirty="0">
                <a:latin typeface="Trebuchet MS"/>
                <a:cs typeface="Trebuchet MS"/>
              </a:rPr>
              <a:t>sağlık</a:t>
            </a:r>
            <a:r>
              <a:rPr sz="2800" spc="-225" dirty="0">
                <a:latin typeface="Trebuchet MS"/>
                <a:cs typeface="Trebuchet MS"/>
              </a:rPr>
              <a:t> </a:t>
            </a:r>
            <a:r>
              <a:rPr sz="2800" spc="-30" dirty="0">
                <a:latin typeface="Trebuchet MS"/>
                <a:cs typeface="Trebuchet MS"/>
              </a:rPr>
              <a:t>sorunları</a:t>
            </a:r>
            <a:r>
              <a:rPr sz="2800" spc="-225" dirty="0">
                <a:latin typeface="Trebuchet MS"/>
                <a:cs typeface="Trebuchet MS"/>
              </a:rPr>
              <a:t> </a:t>
            </a:r>
            <a:r>
              <a:rPr sz="2800" spc="-10" dirty="0">
                <a:latin typeface="Trebuchet MS"/>
                <a:cs typeface="Trebuchet MS"/>
              </a:rPr>
              <a:t>yaşayabilirsiniz.</a:t>
            </a:r>
            <a:endParaRPr sz="28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762000"/>
            <a:ext cx="7620380" cy="566181"/>
          </a:xfrm>
          <a:prstGeom prst="rect">
            <a:avLst/>
          </a:prstGeom>
        </p:spPr>
        <p:txBody>
          <a:bodyPr vert="horz" wrap="square" lIns="0" tIns="12065" rIns="0" bIns="0" rtlCol="0">
            <a:spAutoFit/>
          </a:bodyPr>
          <a:lstStyle/>
          <a:p>
            <a:pPr marL="12700">
              <a:lnSpc>
                <a:spcPct val="100000"/>
              </a:lnSpc>
              <a:spcBef>
                <a:spcPts val="95"/>
              </a:spcBef>
            </a:pPr>
            <a:r>
              <a:rPr sz="3600" spc="65" dirty="0">
                <a:solidFill>
                  <a:srgbClr val="C00000"/>
                </a:solidFill>
                <a:latin typeface="Trebuchet MS" pitchFamily="34" charset="0"/>
              </a:rPr>
              <a:t>Ne</a:t>
            </a:r>
            <a:r>
              <a:rPr sz="3600" spc="-225" dirty="0">
                <a:solidFill>
                  <a:srgbClr val="C00000"/>
                </a:solidFill>
                <a:latin typeface="Trebuchet MS" pitchFamily="34" charset="0"/>
              </a:rPr>
              <a:t> </a:t>
            </a:r>
            <a:r>
              <a:rPr sz="3600" spc="-75" dirty="0">
                <a:solidFill>
                  <a:srgbClr val="C00000"/>
                </a:solidFill>
                <a:latin typeface="Trebuchet MS" pitchFamily="34" charset="0"/>
              </a:rPr>
              <a:t>yapılmalı</a:t>
            </a:r>
            <a:r>
              <a:rPr sz="3600" spc="-245" dirty="0">
                <a:solidFill>
                  <a:srgbClr val="C00000"/>
                </a:solidFill>
                <a:latin typeface="Trebuchet MS" pitchFamily="34" charset="0"/>
              </a:rPr>
              <a:t> </a:t>
            </a:r>
            <a:r>
              <a:rPr sz="3600" spc="315" dirty="0">
                <a:solidFill>
                  <a:srgbClr val="C00000"/>
                </a:solidFill>
                <a:latin typeface="Trebuchet MS" pitchFamily="34" charset="0"/>
              </a:rPr>
              <a:t>?</a:t>
            </a:r>
            <a:endParaRPr sz="3600" dirty="0">
              <a:latin typeface="Trebuchet MS" pitchFamily="34" charset="0"/>
            </a:endParaRPr>
          </a:p>
        </p:txBody>
      </p:sp>
      <p:sp>
        <p:nvSpPr>
          <p:cNvPr id="4" name="object 4"/>
          <p:cNvSpPr/>
          <p:nvPr/>
        </p:nvSpPr>
        <p:spPr>
          <a:xfrm>
            <a:off x="0" y="5486400"/>
            <a:ext cx="2673350" cy="1371600"/>
          </a:xfrm>
          <a:custGeom>
            <a:avLst/>
            <a:gdLst/>
            <a:ahLst/>
            <a:cxnLst/>
            <a:rect l="l" t="t" r="r" b="b"/>
            <a:pathLst>
              <a:path w="2673350" h="1371600">
                <a:moveTo>
                  <a:pt x="951217" y="0"/>
                </a:moveTo>
                <a:lnTo>
                  <a:pt x="897557" y="799"/>
                </a:lnTo>
                <a:lnTo>
                  <a:pt x="844295" y="3181"/>
                </a:lnTo>
                <a:lnTo>
                  <a:pt x="791452" y="7123"/>
                </a:lnTo>
                <a:lnTo>
                  <a:pt x="739052" y="12603"/>
                </a:lnTo>
                <a:lnTo>
                  <a:pt x="687117" y="19597"/>
                </a:lnTo>
                <a:lnTo>
                  <a:pt x="635670" y="28083"/>
                </a:lnTo>
                <a:lnTo>
                  <a:pt x="584734" y="38038"/>
                </a:lnTo>
                <a:lnTo>
                  <a:pt x="534331" y="49440"/>
                </a:lnTo>
                <a:lnTo>
                  <a:pt x="484483" y="62265"/>
                </a:lnTo>
                <a:lnTo>
                  <a:pt x="435214" y="76492"/>
                </a:lnTo>
                <a:lnTo>
                  <a:pt x="386546" y="92096"/>
                </a:lnTo>
                <a:lnTo>
                  <a:pt x="338502" y="109055"/>
                </a:lnTo>
                <a:lnTo>
                  <a:pt x="291104" y="127347"/>
                </a:lnTo>
                <a:lnTo>
                  <a:pt x="244375" y="146949"/>
                </a:lnTo>
                <a:lnTo>
                  <a:pt x="198338" y="167838"/>
                </a:lnTo>
                <a:lnTo>
                  <a:pt x="153015" y="189991"/>
                </a:lnTo>
                <a:lnTo>
                  <a:pt x="108428" y="213385"/>
                </a:lnTo>
                <a:lnTo>
                  <a:pt x="0" y="279247"/>
                </a:lnTo>
                <a:lnTo>
                  <a:pt x="0" y="1371599"/>
                </a:lnTo>
                <a:lnTo>
                  <a:pt x="2673096" y="1371599"/>
                </a:lnTo>
                <a:lnTo>
                  <a:pt x="2639822" y="1242212"/>
                </a:lnTo>
                <a:lnTo>
                  <a:pt x="2624926" y="1196546"/>
                </a:lnTo>
                <a:lnTo>
                  <a:pt x="2608833" y="1151435"/>
                </a:lnTo>
                <a:lnTo>
                  <a:pt x="2591563" y="1106897"/>
                </a:lnTo>
                <a:lnTo>
                  <a:pt x="2573134" y="1062950"/>
                </a:lnTo>
                <a:lnTo>
                  <a:pt x="2553565" y="1019614"/>
                </a:lnTo>
                <a:lnTo>
                  <a:pt x="2532874" y="976908"/>
                </a:lnTo>
                <a:lnTo>
                  <a:pt x="2511082" y="934850"/>
                </a:lnTo>
                <a:lnTo>
                  <a:pt x="2488205" y="893459"/>
                </a:lnTo>
                <a:lnTo>
                  <a:pt x="2464264" y="852754"/>
                </a:lnTo>
                <a:lnTo>
                  <a:pt x="2439277" y="812754"/>
                </a:lnTo>
                <a:lnTo>
                  <a:pt x="2413262" y="773477"/>
                </a:lnTo>
                <a:lnTo>
                  <a:pt x="2386239" y="734942"/>
                </a:lnTo>
                <a:lnTo>
                  <a:pt x="2358226" y="697169"/>
                </a:lnTo>
                <a:lnTo>
                  <a:pt x="2329243" y="660175"/>
                </a:lnTo>
                <a:lnTo>
                  <a:pt x="2299307" y="623980"/>
                </a:lnTo>
                <a:lnTo>
                  <a:pt x="2268439" y="588603"/>
                </a:lnTo>
                <a:lnTo>
                  <a:pt x="2236656" y="554062"/>
                </a:lnTo>
                <a:lnTo>
                  <a:pt x="2203977" y="520376"/>
                </a:lnTo>
                <a:lnTo>
                  <a:pt x="2170421" y="487564"/>
                </a:lnTo>
                <a:lnTo>
                  <a:pt x="2136008" y="455645"/>
                </a:lnTo>
                <a:lnTo>
                  <a:pt x="2100755" y="424637"/>
                </a:lnTo>
                <a:lnTo>
                  <a:pt x="2064682" y="394560"/>
                </a:lnTo>
                <a:lnTo>
                  <a:pt x="2027807" y="365431"/>
                </a:lnTo>
                <a:lnTo>
                  <a:pt x="1990149" y="337271"/>
                </a:lnTo>
                <a:lnTo>
                  <a:pt x="1951727" y="310098"/>
                </a:lnTo>
                <a:lnTo>
                  <a:pt x="1912561" y="283930"/>
                </a:lnTo>
                <a:lnTo>
                  <a:pt x="1872667" y="258787"/>
                </a:lnTo>
                <a:lnTo>
                  <a:pt x="1832067" y="234686"/>
                </a:lnTo>
                <a:lnTo>
                  <a:pt x="1790777" y="211648"/>
                </a:lnTo>
                <a:lnTo>
                  <a:pt x="1748818" y="189691"/>
                </a:lnTo>
                <a:lnTo>
                  <a:pt x="1706207" y="168833"/>
                </a:lnTo>
                <a:lnTo>
                  <a:pt x="1662964" y="149093"/>
                </a:lnTo>
                <a:lnTo>
                  <a:pt x="1619107" y="130491"/>
                </a:lnTo>
                <a:lnTo>
                  <a:pt x="1574655" y="113045"/>
                </a:lnTo>
                <a:lnTo>
                  <a:pt x="1529628" y="96774"/>
                </a:lnTo>
                <a:lnTo>
                  <a:pt x="1484043" y="81696"/>
                </a:lnTo>
                <a:lnTo>
                  <a:pt x="1437920" y="67831"/>
                </a:lnTo>
                <a:lnTo>
                  <a:pt x="1391278" y="55197"/>
                </a:lnTo>
                <a:lnTo>
                  <a:pt x="1344134" y="43813"/>
                </a:lnTo>
                <a:lnTo>
                  <a:pt x="1296509" y="33697"/>
                </a:lnTo>
                <a:lnTo>
                  <a:pt x="1248421" y="24870"/>
                </a:lnTo>
                <a:lnTo>
                  <a:pt x="1199888" y="17349"/>
                </a:lnTo>
                <a:lnTo>
                  <a:pt x="1150930" y="11153"/>
                </a:lnTo>
                <a:lnTo>
                  <a:pt x="1101565" y="6302"/>
                </a:lnTo>
                <a:lnTo>
                  <a:pt x="1051812" y="2813"/>
                </a:lnTo>
                <a:lnTo>
                  <a:pt x="1001689" y="706"/>
                </a:lnTo>
                <a:lnTo>
                  <a:pt x="951217" y="0"/>
                </a:lnTo>
                <a:close/>
              </a:path>
            </a:pathLst>
          </a:custGeom>
          <a:solidFill>
            <a:srgbClr val="0E9ED4"/>
          </a:solidFill>
        </p:spPr>
        <p:txBody>
          <a:bodyPr wrap="square" lIns="0" tIns="0" rIns="0" bIns="0" rtlCol="0"/>
          <a:lstStyle/>
          <a:p>
            <a:endParaRPr/>
          </a:p>
        </p:txBody>
      </p:sp>
      <p:sp>
        <p:nvSpPr>
          <p:cNvPr id="14340" name="AutoShape 4" descr="Diabetes Diary Log Book Graphic by Book2Bees · Creative Fab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342" name="AutoShape 6" descr="Diabetes Diary Log Book Graphic by Book2Bees · Creative Fab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344" name="AutoShape 8" descr="Diabetes Diary Log Book Graphic by Book2Bees · Creative Fab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346" name="AutoShape 10" descr="Diabetes Diary Log Book Graphic by Book2Bees · Creative Fab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350" name="Picture 14" descr="Desang Blood Test Diary (pack of 6) - Diabetes UK Shop"/>
          <p:cNvPicPr>
            <a:picLocks noChangeAspect="1" noChangeArrowheads="1"/>
          </p:cNvPicPr>
          <p:nvPr/>
        </p:nvPicPr>
        <p:blipFill>
          <a:blip r:embed="rId2" cstate="print"/>
          <a:srcRect/>
          <a:stretch>
            <a:fillRect/>
          </a:stretch>
        </p:blipFill>
        <p:spPr bwMode="auto">
          <a:xfrm>
            <a:off x="3962400" y="0"/>
            <a:ext cx="8229600" cy="6858000"/>
          </a:xfrm>
          <a:prstGeom prst="rect">
            <a:avLst/>
          </a:prstGeom>
          <a:noFill/>
        </p:spPr>
      </p:pic>
      <p:sp>
        <p:nvSpPr>
          <p:cNvPr id="16" name="object 6"/>
          <p:cNvSpPr txBox="1">
            <a:spLocks noGrp="1"/>
          </p:cNvSpPr>
          <p:nvPr>
            <p:ph idx="1"/>
          </p:nvPr>
        </p:nvSpPr>
        <p:spPr>
          <a:xfrm>
            <a:off x="609600" y="1481329"/>
            <a:ext cx="10972800" cy="4827604"/>
          </a:xfrm>
          <a:prstGeom prst="rect">
            <a:avLst/>
          </a:prstGeom>
        </p:spPr>
        <p:txBody>
          <a:bodyPr vert="horz" wrap="square" lIns="0" tIns="53975" rIns="0" bIns="0" rtlCol="0">
            <a:spAutoFit/>
          </a:bodyPr>
          <a:lstStyle/>
          <a:p>
            <a:pPr marL="241300" marR="930275" indent="-231140">
              <a:lnSpc>
                <a:spcPct val="150000"/>
              </a:lnSpc>
              <a:spcBef>
                <a:spcPts val="425"/>
              </a:spcBef>
              <a:buSzPct val="95833"/>
              <a:buFont typeface="Wingdings"/>
              <a:buChar char=""/>
              <a:tabLst>
                <a:tab pos="241300" algn="l"/>
                <a:tab pos="254635" algn="l"/>
              </a:tabLst>
            </a:pPr>
            <a:r>
              <a:rPr dirty="0" err="1">
                <a:latin typeface="Trebuchet MS" pitchFamily="34" charset="0"/>
              </a:rPr>
              <a:t>Hiç</a:t>
            </a:r>
            <a:r>
              <a:rPr lang="tr-TR" spc="-195" dirty="0">
                <a:latin typeface="Trebuchet MS" pitchFamily="34" charset="0"/>
              </a:rPr>
              <a:t>b</a:t>
            </a:r>
            <a:r>
              <a:rPr spc="-100" dirty="0" err="1">
                <a:latin typeface="Trebuchet MS" pitchFamily="34" charset="0"/>
              </a:rPr>
              <a:t>ir</a:t>
            </a:r>
            <a:r>
              <a:rPr spc="-185" dirty="0">
                <a:latin typeface="Trebuchet MS" pitchFamily="34" charset="0"/>
              </a:rPr>
              <a:t> </a:t>
            </a:r>
            <a:r>
              <a:rPr spc="-30" dirty="0">
                <a:latin typeface="Trebuchet MS" pitchFamily="34" charset="0"/>
              </a:rPr>
              <a:t>şeyi</a:t>
            </a:r>
            <a:r>
              <a:rPr spc="-195" dirty="0">
                <a:latin typeface="Trebuchet MS" pitchFamily="34" charset="0"/>
              </a:rPr>
              <a:t> </a:t>
            </a:r>
            <a:r>
              <a:rPr spc="-20" dirty="0">
                <a:latin typeface="Trebuchet MS" pitchFamily="34" charset="0"/>
              </a:rPr>
              <a:t>unutmamak</a:t>
            </a:r>
            <a:r>
              <a:rPr spc="-200" dirty="0">
                <a:latin typeface="Trebuchet MS" pitchFamily="34" charset="0"/>
              </a:rPr>
              <a:t> </a:t>
            </a:r>
            <a:r>
              <a:rPr spc="-20" dirty="0">
                <a:latin typeface="Trebuchet MS" pitchFamily="34" charset="0"/>
              </a:rPr>
              <a:t>için </a:t>
            </a:r>
            <a:r>
              <a:rPr spc="-55" dirty="0">
                <a:latin typeface="Trebuchet MS" pitchFamily="34" charset="0"/>
              </a:rPr>
              <a:t>seyahatten</a:t>
            </a:r>
            <a:r>
              <a:rPr spc="-180" dirty="0">
                <a:latin typeface="Trebuchet MS" pitchFamily="34" charset="0"/>
              </a:rPr>
              <a:t> </a:t>
            </a:r>
            <a:r>
              <a:rPr spc="-100" dirty="0">
                <a:latin typeface="Trebuchet MS" pitchFamily="34" charset="0"/>
              </a:rPr>
              <a:t>bir</a:t>
            </a:r>
            <a:r>
              <a:rPr spc="-185" dirty="0">
                <a:latin typeface="Trebuchet MS" pitchFamily="34" charset="0"/>
              </a:rPr>
              <a:t> </a:t>
            </a:r>
            <a:r>
              <a:rPr spc="-80" dirty="0">
                <a:latin typeface="Trebuchet MS" pitchFamily="34" charset="0"/>
              </a:rPr>
              <a:t>hafta</a:t>
            </a:r>
            <a:r>
              <a:rPr spc="-185" dirty="0">
                <a:latin typeface="Trebuchet MS" pitchFamily="34" charset="0"/>
              </a:rPr>
              <a:t> </a:t>
            </a:r>
            <a:r>
              <a:rPr dirty="0">
                <a:latin typeface="Trebuchet MS" pitchFamily="34" charset="0"/>
              </a:rPr>
              <a:t>önce</a:t>
            </a:r>
            <a:r>
              <a:rPr spc="-185" dirty="0">
                <a:latin typeface="Trebuchet MS" pitchFamily="34" charset="0"/>
              </a:rPr>
              <a:t> </a:t>
            </a:r>
            <a:r>
              <a:rPr spc="-25" dirty="0">
                <a:latin typeface="Trebuchet MS" pitchFamily="34" charset="0"/>
              </a:rPr>
              <a:t>not </a:t>
            </a:r>
            <a:r>
              <a:rPr spc="-35" dirty="0">
                <a:latin typeface="Trebuchet MS" pitchFamily="34" charset="0"/>
              </a:rPr>
              <a:t>almaya</a:t>
            </a:r>
            <a:r>
              <a:rPr spc="-225" dirty="0">
                <a:latin typeface="Trebuchet MS" pitchFamily="34" charset="0"/>
              </a:rPr>
              <a:t> </a:t>
            </a:r>
            <a:r>
              <a:rPr dirty="0">
                <a:latin typeface="Trebuchet MS" pitchFamily="34" charset="0"/>
              </a:rPr>
              <a:t>başlanmalı</a:t>
            </a:r>
            <a:r>
              <a:rPr spc="270" dirty="0">
                <a:latin typeface="Trebuchet MS" pitchFamily="34" charset="0"/>
              </a:rPr>
              <a:t> </a:t>
            </a:r>
            <a:r>
              <a:rPr spc="-95" dirty="0">
                <a:latin typeface="Trebuchet MS" pitchFamily="34" charset="0"/>
              </a:rPr>
              <a:t>ve</a:t>
            </a:r>
            <a:r>
              <a:rPr spc="-235" dirty="0">
                <a:latin typeface="Trebuchet MS" pitchFamily="34" charset="0"/>
              </a:rPr>
              <a:t> </a:t>
            </a:r>
            <a:r>
              <a:rPr spc="-100" dirty="0">
                <a:latin typeface="Trebuchet MS" pitchFamily="34" charset="0"/>
              </a:rPr>
              <a:t>bir</a:t>
            </a:r>
            <a:r>
              <a:rPr spc="-235" dirty="0">
                <a:latin typeface="Trebuchet MS" pitchFamily="34" charset="0"/>
              </a:rPr>
              <a:t> </a:t>
            </a:r>
            <a:r>
              <a:rPr spc="-25" dirty="0">
                <a:latin typeface="Trebuchet MS" pitchFamily="34" charset="0"/>
              </a:rPr>
              <a:t>liste hazırlanmalıdır.</a:t>
            </a:r>
          </a:p>
          <a:p>
            <a:pPr marL="254635" indent="-244475">
              <a:lnSpc>
                <a:spcPct val="150000"/>
              </a:lnSpc>
              <a:spcBef>
                <a:spcPts val="690"/>
              </a:spcBef>
              <a:buSzPct val="95833"/>
              <a:buFont typeface="Wingdings"/>
              <a:buChar char=""/>
              <a:tabLst>
                <a:tab pos="254635" algn="l"/>
              </a:tabLst>
            </a:pPr>
            <a:r>
              <a:rPr spc="-40" dirty="0">
                <a:latin typeface="Trebuchet MS" pitchFamily="34" charset="0"/>
              </a:rPr>
              <a:t>Evden</a:t>
            </a:r>
            <a:r>
              <a:rPr spc="-165" dirty="0">
                <a:latin typeface="Trebuchet MS" pitchFamily="34" charset="0"/>
              </a:rPr>
              <a:t> </a:t>
            </a:r>
            <a:r>
              <a:rPr spc="-60" dirty="0">
                <a:latin typeface="Trebuchet MS" pitchFamily="34" charset="0"/>
              </a:rPr>
              <a:t>çıkarken</a:t>
            </a:r>
            <a:r>
              <a:rPr spc="-200" dirty="0">
                <a:latin typeface="Trebuchet MS" pitchFamily="34" charset="0"/>
              </a:rPr>
              <a:t> </a:t>
            </a:r>
            <a:r>
              <a:rPr spc="-75" dirty="0">
                <a:latin typeface="Trebuchet MS" pitchFamily="34" charset="0"/>
              </a:rPr>
              <a:t>listeye</a:t>
            </a:r>
            <a:r>
              <a:rPr spc="-190" dirty="0">
                <a:latin typeface="Trebuchet MS" pitchFamily="34" charset="0"/>
              </a:rPr>
              <a:t> </a:t>
            </a:r>
            <a:r>
              <a:rPr spc="-65" dirty="0">
                <a:latin typeface="Trebuchet MS" pitchFamily="34" charset="0"/>
              </a:rPr>
              <a:t>göz</a:t>
            </a:r>
            <a:r>
              <a:rPr spc="-195" dirty="0">
                <a:latin typeface="Trebuchet MS" pitchFamily="34" charset="0"/>
              </a:rPr>
              <a:t> </a:t>
            </a:r>
            <a:r>
              <a:rPr spc="-85" dirty="0" err="1">
                <a:latin typeface="Trebuchet MS" pitchFamily="34" charset="0"/>
              </a:rPr>
              <a:t>atılmalıdır</a:t>
            </a:r>
            <a:r>
              <a:rPr spc="-85" dirty="0">
                <a:latin typeface="Trebuchet MS" pitchFamily="34" charset="0"/>
              </a:rPr>
              <a:t>.</a:t>
            </a:r>
          </a:p>
          <a:p>
            <a:pPr marL="254635" indent="-244475">
              <a:lnSpc>
                <a:spcPct val="150000"/>
              </a:lnSpc>
              <a:spcBef>
                <a:spcPts val="710"/>
              </a:spcBef>
              <a:buSzPct val="95833"/>
              <a:buFont typeface="Wingdings"/>
              <a:buChar char=""/>
              <a:tabLst>
                <a:tab pos="254635" algn="l"/>
              </a:tabLst>
            </a:pPr>
            <a:r>
              <a:rPr spc="-40" dirty="0">
                <a:latin typeface="Trebuchet MS" pitchFamily="34" charset="0"/>
              </a:rPr>
              <a:t>Seyahat</a:t>
            </a:r>
            <a:r>
              <a:rPr spc="-135" dirty="0">
                <a:latin typeface="Trebuchet MS" pitchFamily="34" charset="0"/>
              </a:rPr>
              <a:t> </a:t>
            </a:r>
            <a:r>
              <a:rPr dirty="0">
                <a:latin typeface="Trebuchet MS" pitchFamily="34" charset="0"/>
              </a:rPr>
              <a:t>öncesi</a:t>
            </a:r>
            <a:r>
              <a:rPr spc="-145" dirty="0">
                <a:latin typeface="Trebuchet MS" pitchFamily="34" charset="0"/>
              </a:rPr>
              <a:t> </a:t>
            </a:r>
            <a:r>
              <a:rPr spc="-50" dirty="0">
                <a:latin typeface="Trebuchet MS" pitchFamily="34" charset="0"/>
              </a:rPr>
              <a:t>mutlaka</a:t>
            </a:r>
            <a:r>
              <a:rPr spc="-190" dirty="0">
                <a:latin typeface="Trebuchet MS" pitchFamily="34" charset="0"/>
              </a:rPr>
              <a:t> </a:t>
            </a:r>
            <a:r>
              <a:rPr spc="-10" dirty="0">
                <a:latin typeface="Trebuchet MS" pitchFamily="34" charset="0"/>
              </a:rPr>
              <a:t>sağlık</a:t>
            </a:r>
          </a:p>
          <a:p>
            <a:pPr marL="241300">
              <a:lnSpc>
                <a:spcPct val="150000"/>
              </a:lnSpc>
            </a:pPr>
            <a:r>
              <a:rPr spc="-85" dirty="0">
                <a:latin typeface="Trebuchet MS" pitchFamily="34" charset="0"/>
              </a:rPr>
              <a:t>kontrollerine</a:t>
            </a:r>
            <a:r>
              <a:rPr spc="-114" dirty="0">
                <a:latin typeface="Trebuchet MS" pitchFamily="34" charset="0"/>
              </a:rPr>
              <a:t> </a:t>
            </a:r>
            <a:r>
              <a:rPr spc="-25" dirty="0">
                <a:latin typeface="Trebuchet MS" pitchFamily="34" charset="0"/>
              </a:rPr>
              <a:t>gidilmelidir.</a:t>
            </a:r>
          </a:p>
          <a:p>
            <a:pPr marL="254635" indent="-244475">
              <a:lnSpc>
                <a:spcPct val="150000"/>
              </a:lnSpc>
              <a:spcBef>
                <a:spcPts val="710"/>
              </a:spcBef>
              <a:buSzPct val="95833"/>
              <a:buFont typeface="Wingdings"/>
              <a:buChar char=""/>
              <a:tabLst>
                <a:tab pos="254635" algn="l"/>
              </a:tabLst>
            </a:pPr>
            <a:r>
              <a:rPr b="1" spc="-25" dirty="0" err="1">
                <a:latin typeface="Trebuchet MS" pitchFamily="34" charset="0"/>
                <a:cs typeface="Trebuchet MS"/>
              </a:rPr>
              <a:t>Diyabet</a:t>
            </a:r>
            <a:r>
              <a:rPr b="1" spc="-185" dirty="0">
                <a:latin typeface="Trebuchet MS" pitchFamily="34" charset="0"/>
                <a:cs typeface="Trebuchet MS"/>
              </a:rPr>
              <a:t> </a:t>
            </a:r>
            <a:r>
              <a:rPr lang="tr-TR" b="1" spc="-185" dirty="0">
                <a:latin typeface="Trebuchet MS" pitchFamily="34" charset="0"/>
                <a:cs typeface="Trebuchet MS"/>
              </a:rPr>
              <a:t> </a:t>
            </a:r>
            <a:r>
              <a:rPr b="1" spc="-10" dirty="0" err="1">
                <a:latin typeface="Trebuchet MS" pitchFamily="34" charset="0"/>
                <a:cs typeface="Trebuchet MS"/>
              </a:rPr>
              <a:t>günlüğü</a:t>
            </a:r>
            <a:r>
              <a:rPr lang="tr-TR" b="1" spc="-10" dirty="0">
                <a:latin typeface="Trebuchet MS" pitchFamily="34" charset="0"/>
                <a:cs typeface="Trebuchet MS"/>
              </a:rPr>
              <a:t>  </a:t>
            </a:r>
            <a:r>
              <a:rPr b="1" dirty="0" err="1">
                <a:latin typeface="Trebuchet MS" pitchFamily="34" charset="0"/>
                <a:cs typeface="Trebuchet MS"/>
              </a:rPr>
              <a:t>tutulması</a:t>
            </a:r>
            <a:r>
              <a:rPr b="1" spc="235" dirty="0">
                <a:latin typeface="Trebuchet MS" pitchFamily="34" charset="0"/>
                <a:cs typeface="Trebuchet MS"/>
              </a:rPr>
              <a:t> </a:t>
            </a:r>
            <a:r>
              <a:rPr spc="-10" dirty="0" err="1">
                <a:latin typeface="Trebuchet MS" pitchFamily="34" charset="0"/>
              </a:rPr>
              <a:t>önemlidir</a:t>
            </a:r>
            <a:r>
              <a:rPr spc="-10" dirty="0">
                <a:latin typeface="Trebuchet MS" pitchFamily="34" charset="0"/>
              </a:rPr>
              <a:t>.</a:t>
            </a:r>
            <a:r>
              <a:rPr lang="tr-TR" spc="-10" dirty="0">
                <a:latin typeface="Trebuchet MS" pitchFamily="34" charset="0"/>
              </a:rPr>
              <a:t> </a:t>
            </a:r>
          </a:p>
          <a:p>
            <a:pPr marL="254635" indent="-244475">
              <a:lnSpc>
                <a:spcPct val="150000"/>
              </a:lnSpc>
              <a:spcBef>
                <a:spcPts val="710"/>
              </a:spcBef>
              <a:buSzPct val="95833"/>
              <a:buNone/>
              <a:tabLst>
                <a:tab pos="254635" algn="l"/>
              </a:tabLst>
            </a:pPr>
            <a:r>
              <a:rPr lang="tr-TR" spc="-10" dirty="0">
                <a:latin typeface="Trebuchet MS" pitchFamily="34" charset="0"/>
              </a:rPr>
              <a:t>	(Şeker ölçümü, besin tüketimi, fiziksel aktivite,vb.)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93184"/>
            <a:ext cx="10972800" cy="505908"/>
          </a:xfrm>
          <a:prstGeom prst="rect">
            <a:avLst/>
          </a:prstGeom>
        </p:spPr>
        <p:txBody>
          <a:bodyPr vert="horz" wrap="square" lIns="0" tIns="13335" rIns="0" bIns="0" rtlCol="0">
            <a:spAutoFit/>
          </a:bodyPr>
          <a:lstStyle/>
          <a:p>
            <a:pPr marL="12700">
              <a:lnSpc>
                <a:spcPct val="100000"/>
              </a:lnSpc>
              <a:spcBef>
                <a:spcPts val="105"/>
              </a:spcBef>
            </a:pPr>
            <a:r>
              <a:rPr sz="3200" spc="-75" dirty="0">
                <a:solidFill>
                  <a:srgbClr val="FF0000"/>
                </a:solidFill>
                <a:latin typeface="Trebuchet MS" pitchFamily="34" charset="0"/>
              </a:rPr>
              <a:t>Diyabetlinin</a:t>
            </a:r>
            <a:r>
              <a:rPr sz="3200" spc="-254" dirty="0">
                <a:solidFill>
                  <a:srgbClr val="FF0000"/>
                </a:solidFill>
                <a:latin typeface="Trebuchet MS" pitchFamily="34" charset="0"/>
              </a:rPr>
              <a:t> </a:t>
            </a:r>
            <a:r>
              <a:rPr sz="3200" spc="-50" dirty="0">
                <a:solidFill>
                  <a:srgbClr val="FF0000"/>
                </a:solidFill>
                <a:latin typeface="Trebuchet MS" pitchFamily="34" charset="0"/>
              </a:rPr>
              <a:t>mutlaka</a:t>
            </a:r>
            <a:r>
              <a:rPr sz="3200" spc="-220" dirty="0">
                <a:solidFill>
                  <a:srgbClr val="FF0000"/>
                </a:solidFill>
                <a:latin typeface="Trebuchet MS" pitchFamily="34" charset="0"/>
              </a:rPr>
              <a:t> </a:t>
            </a:r>
            <a:r>
              <a:rPr sz="3200" spc="-50" dirty="0">
                <a:solidFill>
                  <a:srgbClr val="FF0000"/>
                </a:solidFill>
                <a:latin typeface="Trebuchet MS" pitchFamily="34" charset="0"/>
              </a:rPr>
              <a:t>yanına</a:t>
            </a:r>
            <a:r>
              <a:rPr sz="3200" spc="-240" dirty="0">
                <a:solidFill>
                  <a:srgbClr val="FF0000"/>
                </a:solidFill>
                <a:latin typeface="Trebuchet MS" pitchFamily="34" charset="0"/>
              </a:rPr>
              <a:t> </a:t>
            </a:r>
            <a:r>
              <a:rPr sz="3200" dirty="0" err="1">
                <a:solidFill>
                  <a:srgbClr val="FF0000"/>
                </a:solidFill>
                <a:latin typeface="Trebuchet MS" pitchFamily="34" charset="0"/>
              </a:rPr>
              <a:t>alması</a:t>
            </a:r>
            <a:r>
              <a:rPr sz="3200" spc="-235" dirty="0">
                <a:solidFill>
                  <a:srgbClr val="FF0000"/>
                </a:solidFill>
                <a:latin typeface="Trebuchet MS" pitchFamily="34" charset="0"/>
              </a:rPr>
              <a:t> </a:t>
            </a:r>
            <a:r>
              <a:rPr sz="3200" spc="-75" dirty="0" err="1">
                <a:solidFill>
                  <a:srgbClr val="FF0000"/>
                </a:solidFill>
                <a:latin typeface="Trebuchet MS" pitchFamily="34" charset="0"/>
              </a:rPr>
              <a:t>gerekenler</a:t>
            </a:r>
            <a:endParaRPr sz="3200" dirty="0">
              <a:solidFill>
                <a:srgbClr val="FF0000"/>
              </a:solidFill>
              <a:latin typeface="Trebuchet MS" pitchFamily="34" charset="0"/>
            </a:endParaRPr>
          </a:p>
        </p:txBody>
      </p:sp>
      <p:sp>
        <p:nvSpPr>
          <p:cNvPr id="3" name="object 3"/>
          <p:cNvSpPr txBox="1"/>
          <p:nvPr/>
        </p:nvSpPr>
        <p:spPr>
          <a:xfrm>
            <a:off x="609600" y="1295400"/>
            <a:ext cx="9822815" cy="4792338"/>
          </a:xfrm>
          <a:prstGeom prst="rect">
            <a:avLst/>
          </a:prstGeom>
        </p:spPr>
        <p:txBody>
          <a:bodyPr vert="horz" wrap="square" lIns="0" tIns="49530" rIns="0" bIns="0" rtlCol="0">
            <a:spAutoFit/>
          </a:bodyPr>
          <a:lstStyle/>
          <a:p>
            <a:pPr marL="241300" marR="260985" indent="-228600">
              <a:lnSpc>
                <a:spcPct val="150000"/>
              </a:lnSpc>
              <a:spcBef>
                <a:spcPts val="390"/>
              </a:spcBef>
              <a:buSzPct val="95454"/>
              <a:buFont typeface="Wingdings"/>
              <a:buChar char=""/>
              <a:tabLst>
                <a:tab pos="241300" algn="l"/>
              </a:tabLst>
            </a:pPr>
            <a:r>
              <a:rPr lang="tr-TR" sz="2800" spc="-10" dirty="0">
                <a:latin typeface="Trebuchet MS"/>
                <a:cs typeface="Trebuchet MS"/>
              </a:rPr>
              <a:t> </a:t>
            </a:r>
            <a:r>
              <a:rPr sz="2800" spc="-10" dirty="0" err="1">
                <a:latin typeface="Trebuchet MS"/>
                <a:cs typeface="Trebuchet MS"/>
              </a:rPr>
              <a:t>Kan</a:t>
            </a:r>
            <a:r>
              <a:rPr sz="2800" spc="-160" dirty="0">
                <a:latin typeface="Trebuchet MS"/>
                <a:cs typeface="Trebuchet MS"/>
              </a:rPr>
              <a:t> </a:t>
            </a:r>
            <a:r>
              <a:rPr sz="2800" spc="-40" dirty="0">
                <a:latin typeface="Trebuchet MS"/>
                <a:cs typeface="Trebuchet MS"/>
              </a:rPr>
              <a:t>şeker</a:t>
            </a:r>
            <a:r>
              <a:rPr sz="2800" spc="-150" dirty="0">
                <a:latin typeface="Trebuchet MS"/>
                <a:cs typeface="Trebuchet MS"/>
              </a:rPr>
              <a:t> </a:t>
            </a:r>
            <a:r>
              <a:rPr sz="2800" dirty="0" err="1">
                <a:latin typeface="Trebuchet MS"/>
                <a:cs typeface="Trebuchet MS"/>
              </a:rPr>
              <a:t>ölçüm</a:t>
            </a:r>
            <a:r>
              <a:rPr sz="2800" spc="-175" dirty="0">
                <a:latin typeface="Trebuchet MS"/>
                <a:cs typeface="Trebuchet MS"/>
              </a:rPr>
              <a:t> </a:t>
            </a:r>
            <a:r>
              <a:rPr sz="2800" spc="-45" dirty="0" err="1">
                <a:latin typeface="Trebuchet MS"/>
                <a:cs typeface="Trebuchet MS"/>
              </a:rPr>
              <a:t>cihazı</a:t>
            </a:r>
            <a:r>
              <a:rPr lang="tr-TR" sz="2800" spc="-45" dirty="0">
                <a:latin typeface="Trebuchet MS"/>
                <a:cs typeface="Trebuchet MS"/>
              </a:rPr>
              <a:t> </a:t>
            </a:r>
            <a:r>
              <a:rPr lang="tr-TR" sz="2800" spc="-155" dirty="0">
                <a:latin typeface="Trebuchet MS"/>
                <a:cs typeface="Trebuchet MS"/>
              </a:rPr>
              <a:t>(</a:t>
            </a:r>
            <a:r>
              <a:rPr sz="2800" spc="-85" dirty="0" err="1">
                <a:latin typeface="Trebuchet MS"/>
                <a:cs typeface="Trebuchet MS"/>
              </a:rPr>
              <a:t>glukometre</a:t>
            </a:r>
            <a:r>
              <a:rPr lang="tr-TR" sz="2800" spc="-85" dirty="0">
                <a:latin typeface="Trebuchet MS"/>
                <a:cs typeface="Trebuchet MS"/>
              </a:rPr>
              <a:t>)</a:t>
            </a:r>
            <a:r>
              <a:rPr sz="2800" spc="-85" dirty="0">
                <a:latin typeface="Trebuchet MS"/>
                <a:cs typeface="Trebuchet MS"/>
              </a:rPr>
              <a:t>,</a:t>
            </a:r>
            <a:r>
              <a:rPr sz="2800" spc="-145" dirty="0">
                <a:latin typeface="Trebuchet MS"/>
                <a:cs typeface="Trebuchet MS"/>
              </a:rPr>
              <a:t> </a:t>
            </a:r>
            <a:r>
              <a:rPr sz="2800" spc="-30" dirty="0">
                <a:latin typeface="Trebuchet MS"/>
                <a:cs typeface="Trebuchet MS"/>
              </a:rPr>
              <a:t>tansiyon</a:t>
            </a:r>
            <a:r>
              <a:rPr sz="2800" spc="-145" dirty="0">
                <a:latin typeface="Trebuchet MS"/>
                <a:cs typeface="Trebuchet MS"/>
              </a:rPr>
              <a:t> </a:t>
            </a:r>
            <a:r>
              <a:rPr sz="2800" spc="-40" dirty="0">
                <a:latin typeface="Trebuchet MS"/>
                <a:cs typeface="Trebuchet MS"/>
              </a:rPr>
              <a:t>ölçer</a:t>
            </a:r>
            <a:r>
              <a:rPr sz="2800" spc="-180" dirty="0">
                <a:latin typeface="Trebuchet MS"/>
                <a:cs typeface="Trebuchet MS"/>
              </a:rPr>
              <a:t> </a:t>
            </a:r>
            <a:r>
              <a:rPr sz="2800" spc="-70" dirty="0">
                <a:latin typeface="Trebuchet MS"/>
                <a:cs typeface="Trebuchet MS"/>
              </a:rPr>
              <a:t>gibi</a:t>
            </a:r>
            <a:r>
              <a:rPr sz="2800" spc="-175" dirty="0">
                <a:latin typeface="Trebuchet MS"/>
                <a:cs typeface="Trebuchet MS"/>
              </a:rPr>
              <a:t> </a:t>
            </a:r>
            <a:r>
              <a:rPr sz="2800" spc="-55" dirty="0">
                <a:latin typeface="Trebuchet MS"/>
                <a:cs typeface="Trebuchet MS"/>
              </a:rPr>
              <a:t>cihazları</a:t>
            </a:r>
            <a:r>
              <a:rPr sz="2800" spc="-150" dirty="0">
                <a:latin typeface="Trebuchet MS"/>
                <a:cs typeface="Trebuchet MS"/>
              </a:rPr>
              <a:t> </a:t>
            </a:r>
            <a:r>
              <a:rPr sz="2800" spc="-10" dirty="0" err="1">
                <a:latin typeface="Trebuchet MS"/>
                <a:cs typeface="Trebuchet MS"/>
              </a:rPr>
              <a:t>yanınızda</a:t>
            </a:r>
            <a:r>
              <a:rPr sz="2800" spc="-10" dirty="0">
                <a:latin typeface="Trebuchet MS"/>
                <a:cs typeface="Trebuchet MS"/>
              </a:rPr>
              <a:t> </a:t>
            </a:r>
            <a:r>
              <a:rPr sz="2800" spc="-10" dirty="0" err="1">
                <a:latin typeface="Trebuchet MS"/>
                <a:cs typeface="Trebuchet MS"/>
              </a:rPr>
              <a:t>olmalı</a:t>
            </a:r>
            <a:r>
              <a:rPr lang="tr-TR" sz="2800" spc="-10" dirty="0" err="1">
                <a:latin typeface="Trebuchet MS"/>
                <a:cs typeface="Trebuchet MS"/>
              </a:rPr>
              <a:t>dır</a:t>
            </a:r>
            <a:r>
              <a:rPr sz="2800" spc="-10" dirty="0">
                <a:latin typeface="Trebuchet MS"/>
                <a:cs typeface="Trebuchet MS"/>
              </a:rPr>
              <a:t>.</a:t>
            </a:r>
            <a:endParaRPr sz="2800" dirty="0">
              <a:latin typeface="Trebuchet MS"/>
              <a:cs typeface="Trebuchet MS"/>
            </a:endParaRPr>
          </a:p>
          <a:p>
            <a:pPr marL="240665" indent="-227965">
              <a:lnSpc>
                <a:spcPct val="150000"/>
              </a:lnSpc>
              <a:spcBef>
                <a:spcPts val="695"/>
              </a:spcBef>
              <a:buSzPct val="95454"/>
              <a:buFont typeface="Wingdings"/>
              <a:buChar char=""/>
              <a:tabLst>
                <a:tab pos="240665" algn="l"/>
              </a:tabLst>
            </a:pPr>
            <a:r>
              <a:rPr lang="tr-TR" sz="2800" spc="-20" dirty="0">
                <a:latin typeface="Trebuchet MS"/>
                <a:cs typeface="Trebuchet MS"/>
              </a:rPr>
              <a:t> </a:t>
            </a:r>
            <a:r>
              <a:rPr sz="2800" spc="-20" dirty="0" err="1">
                <a:latin typeface="Trebuchet MS"/>
                <a:cs typeface="Trebuchet MS"/>
              </a:rPr>
              <a:t>Hipoglisemi</a:t>
            </a:r>
            <a:r>
              <a:rPr sz="2800" spc="-155" dirty="0">
                <a:latin typeface="Trebuchet MS"/>
                <a:cs typeface="Trebuchet MS"/>
              </a:rPr>
              <a:t> </a:t>
            </a:r>
            <a:r>
              <a:rPr sz="2800" spc="-60" dirty="0">
                <a:latin typeface="Trebuchet MS"/>
                <a:cs typeface="Trebuchet MS"/>
              </a:rPr>
              <a:t>ataklarına</a:t>
            </a:r>
            <a:r>
              <a:rPr sz="2800" spc="-114" dirty="0">
                <a:latin typeface="Trebuchet MS"/>
                <a:cs typeface="Trebuchet MS"/>
              </a:rPr>
              <a:t> </a:t>
            </a:r>
            <a:r>
              <a:rPr sz="2800" spc="-35" dirty="0">
                <a:latin typeface="Trebuchet MS"/>
                <a:cs typeface="Trebuchet MS"/>
              </a:rPr>
              <a:t>karşı</a:t>
            </a:r>
            <a:r>
              <a:rPr sz="2800" spc="-130" dirty="0">
                <a:latin typeface="Trebuchet MS"/>
                <a:cs typeface="Trebuchet MS"/>
              </a:rPr>
              <a:t> </a:t>
            </a:r>
            <a:r>
              <a:rPr sz="2800" spc="-55" dirty="0">
                <a:latin typeface="Trebuchet MS"/>
                <a:cs typeface="Trebuchet MS"/>
              </a:rPr>
              <a:t>yanınızda</a:t>
            </a:r>
            <a:r>
              <a:rPr sz="2800" spc="-130" dirty="0">
                <a:latin typeface="Trebuchet MS"/>
                <a:cs typeface="Trebuchet MS"/>
              </a:rPr>
              <a:t> </a:t>
            </a:r>
            <a:r>
              <a:rPr sz="2800" spc="-75" dirty="0">
                <a:latin typeface="Trebuchet MS"/>
                <a:cs typeface="Trebuchet MS"/>
              </a:rPr>
              <a:t>diyabetli</a:t>
            </a:r>
            <a:r>
              <a:rPr sz="2800" spc="-130" dirty="0">
                <a:latin typeface="Trebuchet MS"/>
                <a:cs typeface="Trebuchet MS"/>
              </a:rPr>
              <a:t> </a:t>
            </a:r>
            <a:r>
              <a:rPr sz="2800" spc="-20" dirty="0">
                <a:latin typeface="Trebuchet MS"/>
                <a:cs typeface="Trebuchet MS"/>
              </a:rPr>
              <a:t>olduğunuzu</a:t>
            </a:r>
            <a:r>
              <a:rPr sz="2800" spc="-170" dirty="0">
                <a:latin typeface="Trebuchet MS"/>
                <a:cs typeface="Trebuchet MS"/>
              </a:rPr>
              <a:t> </a:t>
            </a:r>
            <a:r>
              <a:rPr sz="2800" spc="-70" dirty="0">
                <a:latin typeface="Trebuchet MS"/>
                <a:cs typeface="Trebuchet MS"/>
              </a:rPr>
              <a:t>bildiren</a:t>
            </a:r>
            <a:r>
              <a:rPr sz="2800" spc="-160" dirty="0">
                <a:latin typeface="Trebuchet MS"/>
                <a:cs typeface="Trebuchet MS"/>
              </a:rPr>
              <a:t> </a:t>
            </a:r>
            <a:r>
              <a:rPr sz="2800" spc="-55" dirty="0" err="1">
                <a:latin typeface="Trebuchet MS"/>
                <a:cs typeface="Trebuchet MS"/>
              </a:rPr>
              <a:t>kimlik</a:t>
            </a:r>
            <a:r>
              <a:rPr sz="2800" spc="-160" dirty="0">
                <a:latin typeface="Trebuchet MS"/>
                <a:cs typeface="Trebuchet MS"/>
              </a:rPr>
              <a:t> </a:t>
            </a:r>
            <a:r>
              <a:rPr sz="2800" spc="-10" dirty="0" err="1">
                <a:latin typeface="Trebuchet MS"/>
                <a:cs typeface="Trebuchet MS"/>
              </a:rPr>
              <a:t>kartı</a:t>
            </a:r>
            <a:r>
              <a:rPr lang="tr-TR" sz="2800" dirty="0">
                <a:latin typeface="Trebuchet MS"/>
                <a:cs typeface="Trebuchet MS"/>
              </a:rPr>
              <a:t> </a:t>
            </a:r>
            <a:r>
              <a:rPr sz="2800" spc="-10" dirty="0" err="1">
                <a:latin typeface="Trebuchet MS"/>
                <a:cs typeface="Trebuchet MS"/>
              </a:rPr>
              <a:t>bulundurulmalıdır</a:t>
            </a:r>
            <a:r>
              <a:rPr sz="2800" spc="-10" dirty="0">
                <a:latin typeface="Trebuchet MS"/>
                <a:cs typeface="Trebuchet MS"/>
              </a:rPr>
              <a:t>.</a:t>
            </a:r>
            <a:endParaRPr sz="2800" dirty="0">
              <a:latin typeface="Trebuchet MS"/>
              <a:cs typeface="Trebuchet MS"/>
            </a:endParaRPr>
          </a:p>
          <a:p>
            <a:pPr marL="241300" marR="5080" indent="-228600">
              <a:lnSpc>
                <a:spcPct val="150000"/>
              </a:lnSpc>
              <a:spcBef>
                <a:spcPts val="1040"/>
              </a:spcBef>
              <a:buSzPct val="95454"/>
              <a:buFont typeface="Wingdings"/>
              <a:buChar char=""/>
              <a:tabLst>
                <a:tab pos="241300" algn="l"/>
              </a:tabLst>
            </a:pPr>
            <a:r>
              <a:rPr lang="tr-TR" sz="2800" spc="-65" dirty="0">
                <a:latin typeface="Trebuchet MS"/>
                <a:cs typeface="Trebuchet MS"/>
              </a:rPr>
              <a:t> </a:t>
            </a:r>
            <a:r>
              <a:rPr sz="2800" spc="-65" dirty="0" err="1">
                <a:latin typeface="Trebuchet MS"/>
                <a:cs typeface="Trebuchet MS"/>
              </a:rPr>
              <a:t>Diyabette</a:t>
            </a:r>
            <a:r>
              <a:rPr sz="2800" spc="-130" dirty="0">
                <a:latin typeface="Trebuchet MS"/>
                <a:cs typeface="Trebuchet MS"/>
              </a:rPr>
              <a:t> </a:t>
            </a:r>
            <a:r>
              <a:rPr sz="2800" spc="-30" dirty="0">
                <a:latin typeface="Trebuchet MS"/>
                <a:cs typeface="Trebuchet MS"/>
              </a:rPr>
              <a:t>bol</a:t>
            </a:r>
            <a:r>
              <a:rPr sz="2800" spc="-170" dirty="0">
                <a:latin typeface="Trebuchet MS"/>
                <a:cs typeface="Trebuchet MS"/>
              </a:rPr>
              <a:t> </a:t>
            </a:r>
            <a:r>
              <a:rPr sz="2800" spc="90" dirty="0">
                <a:latin typeface="Trebuchet MS"/>
                <a:cs typeface="Trebuchet MS"/>
              </a:rPr>
              <a:t>su</a:t>
            </a:r>
            <a:r>
              <a:rPr sz="2800" spc="-175" dirty="0">
                <a:latin typeface="Trebuchet MS"/>
                <a:cs typeface="Trebuchet MS"/>
              </a:rPr>
              <a:t> </a:t>
            </a:r>
            <a:r>
              <a:rPr sz="2800" spc="-30" dirty="0">
                <a:latin typeface="Trebuchet MS"/>
                <a:cs typeface="Trebuchet MS"/>
              </a:rPr>
              <a:t>içmek</a:t>
            </a:r>
            <a:r>
              <a:rPr sz="2800" spc="-140" dirty="0">
                <a:latin typeface="Trebuchet MS"/>
                <a:cs typeface="Trebuchet MS"/>
              </a:rPr>
              <a:t> </a:t>
            </a:r>
            <a:r>
              <a:rPr sz="2800" spc="-85" dirty="0">
                <a:latin typeface="Trebuchet MS"/>
                <a:cs typeface="Trebuchet MS"/>
              </a:rPr>
              <a:t>önemlidir.</a:t>
            </a:r>
            <a:r>
              <a:rPr sz="2800" spc="-160" dirty="0">
                <a:latin typeface="Trebuchet MS"/>
                <a:cs typeface="Trebuchet MS"/>
              </a:rPr>
              <a:t> </a:t>
            </a:r>
            <a:r>
              <a:rPr sz="2800" dirty="0">
                <a:latin typeface="Trebuchet MS"/>
                <a:cs typeface="Trebuchet MS"/>
              </a:rPr>
              <a:t>Bu</a:t>
            </a:r>
            <a:r>
              <a:rPr sz="2800" spc="-175" dirty="0">
                <a:latin typeface="Trebuchet MS"/>
                <a:cs typeface="Trebuchet MS"/>
              </a:rPr>
              <a:t> </a:t>
            </a:r>
            <a:r>
              <a:rPr sz="2800" spc="-40" dirty="0">
                <a:latin typeface="Trebuchet MS"/>
                <a:cs typeface="Trebuchet MS"/>
              </a:rPr>
              <a:t>nedenle</a:t>
            </a:r>
            <a:r>
              <a:rPr sz="2800" spc="-125" dirty="0">
                <a:latin typeface="Trebuchet MS"/>
                <a:cs typeface="Trebuchet MS"/>
              </a:rPr>
              <a:t> </a:t>
            </a:r>
            <a:r>
              <a:rPr sz="2800" spc="-55" dirty="0">
                <a:latin typeface="Trebuchet MS"/>
                <a:cs typeface="Trebuchet MS"/>
              </a:rPr>
              <a:t>yanınıza</a:t>
            </a:r>
            <a:r>
              <a:rPr sz="2800" spc="-145" dirty="0">
                <a:latin typeface="Trebuchet MS"/>
                <a:cs typeface="Trebuchet MS"/>
              </a:rPr>
              <a:t> </a:t>
            </a:r>
            <a:r>
              <a:rPr sz="2800" spc="-40" dirty="0">
                <a:latin typeface="Trebuchet MS"/>
                <a:cs typeface="Trebuchet MS"/>
              </a:rPr>
              <a:t>mutlaka</a:t>
            </a:r>
            <a:r>
              <a:rPr sz="2800" spc="-140" dirty="0">
                <a:latin typeface="Trebuchet MS"/>
                <a:cs typeface="Trebuchet MS"/>
              </a:rPr>
              <a:t> </a:t>
            </a:r>
            <a:r>
              <a:rPr sz="2800" spc="90" dirty="0">
                <a:latin typeface="Trebuchet MS"/>
                <a:cs typeface="Trebuchet MS"/>
              </a:rPr>
              <a:t>su</a:t>
            </a:r>
            <a:r>
              <a:rPr sz="2800" spc="-170" dirty="0">
                <a:latin typeface="Trebuchet MS"/>
                <a:cs typeface="Trebuchet MS"/>
              </a:rPr>
              <a:t> </a:t>
            </a:r>
            <a:r>
              <a:rPr sz="2800" spc="-85" dirty="0">
                <a:latin typeface="Trebuchet MS"/>
                <a:cs typeface="Trebuchet MS"/>
              </a:rPr>
              <a:t>alın.</a:t>
            </a:r>
            <a:r>
              <a:rPr sz="2800" spc="-175" dirty="0">
                <a:latin typeface="Trebuchet MS"/>
                <a:cs typeface="Trebuchet MS"/>
              </a:rPr>
              <a:t> </a:t>
            </a:r>
            <a:r>
              <a:rPr sz="2800" spc="95" dirty="0">
                <a:latin typeface="Trebuchet MS"/>
                <a:cs typeface="Trebuchet MS"/>
              </a:rPr>
              <a:t>Su</a:t>
            </a:r>
            <a:r>
              <a:rPr sz="2800" spc="-155" dirty="0">
                <a:latin typeface="Trebuchet MS"/>
                <a:cs typeface="Trebuchet MS"/>
              </a:rPr>
              <a:t> </a:t>
            </a:r>
            <a:r>
              <a:rPr sz="2800" spc="-10" dirty="0">
                <a:latin typeface="Trebuchet MS"/>
                <a:cs typeface="Trebuchet MS"/>
              </a:rPr>
              <a:t>şisesi </a:t>
            </a:r>
            <a:r>
              <a:rPr sz="2800" spc="-80" dirty="0">
                <a:latin typeface="Trebuchet MS"/>
                <a:cs typeface="Trebuchet MS"/>
              </a:rPr>
              <a:t>yerine</a:t>
            </a:r>
            <a:r>
              <a:rPr sz="2800" spc="-150" dirty="0">
                <a:latin typeface="Trebuchet MS"/>
                <a:cs typeface="Trebuchet MS"/>
              </a:rPr>
              <a:t> </a:t>
            </a:r>
            <a:r>
              <a:rPr sz="2800" spc="-20" dirty="0">
                <a:latin typeface="Trebuchet MS"/>
                <a:cs typeface="Trebuchet MS"/>
              </a:rPr>
              <a:t>suluklar</a:t>
            </a:r>
            <a:r>
              <a:rPr sz="2800" spc="-145" dirty="0">
                <a:latin typeface="Trebuchet MS"/>
                <a:cs typeface="Trebuchet MS"/>
              </a:rPr>
              <a:t> </a:t>
            </a:r>
            <a:r>
              <a:rPr sz="2800" spc="-55" dirty="0">
                <a:latin typeface="Trebuchet MS"/>
                <a:cs typeface="Trebuchet MS"/>
              </a:rPr>
              <a:t>ya</a:t>
            </a:r>
            <a:r>
              <a:rPr sz="2800" spc="-165" dirty="0">
                <a:latin typeface="Trebuchet MS"/>
                <a:cs typeface="Trebuchet MS"/>
              </a:rPr>
              <a:t> </a:t>
            </a:r>
            <a:r>
              <a:rPr sz="2800" spc="-10" dirty="0">
                <a:latin typeface="Trebuchet MS"/>
                <a:cs typeface="Trebuchet MS"/>
              </a:rPr>
              <a:t>da</a:t>
            </a:r>
            <a:r>
              <a:rPr sz="2800" spc="-155" dirty="0">
                <a:latin typeface="Trebuchet MS"/>
                <a:cs typeface="Trebuchet MS"/>
              </a:rPr>
              <a:t> </a:t>
            </a:r>
            <a:r>
              <a:rPr sz="2800" spc="-65" dirty="0">
                <a:latin typeface="Trebuchet MS"/>
                <a:cs typeface="Trebuchet MS"/>
              </a:rPr>
              <a:t>mataralar</a:t>
            </a:r>
            <a:r>
              <a:rPr sz="2800" spc="-110" dirty="0">
                <a:latin typeface="Trebuchet MS"/>
                <a:cs typeface="Trebuchet MS"/>
              </a:rPr>
              <a:t> </a:t>
            </a:r>
            <a:r>
              <a:rPr sz="2800" spc="-10" dirty="0">
                <a:latin typeface="Trebuchet MS"/>
                <a:cs typeface="Trebuchet MS"/>
              </a:rPr>
              <a:t>da</a:t>
            </a:r>
            <a:r>
              <a:rPr sz="2800" spc="-165" dirty="0">
                <a:latin typeface="Trebuchet MS"/>
                <a:cs typeface="Trebuchet MS"/>
              </a:rPr>
              <a:t> </a:t>
            </a:r>
            <a:r>
              <a:rPr sz="2800" dirty="0">
                <a:latin typeface="Trebuchet MS"/>
                <a:cs typeface="Trebuchet MS"/>
              </a:rPr>
              <a:t>çok</a:t>
            </a:r>
            <a:r>
              <a:rPr sz="2800" spc="-170" dirty="0">
                <a:latin typeface="Trebuchet MS"/>
                <a:cs typeface="Trebuchet MS"/>
              </a:rPr>
              <a:t> </a:t>
            </a:r>
            <a:r>
              <a:rPr sz="2800" spc="-40" dirty="0">
                <a:latin typeface="Trebuchet MS"/>
                <a:cs typeface="Trebuchet MS"/>
              </a:rPr>
              <a:t>kullanışlı</a:t>
            </a:r>
            <a:r>
              <a:rPr sz="2800" spc="-155" dirty="0">
                <a:latin typeface="Trebuchet MS"/>
                <a:cs typeface="Trebuchet MS"/>
              </a:rPr>
              <a:t> </a:t>
            </a:r>
            <a:r>
              <a:rPr sz="2800" spc="-10" dirty="0">
                <a:latin typeface="Trebuchet MS"/>
                <a:cs typeface="Trebuchet MS"/>
              </a:rPr>
              <a:t>olabilir.</a:t>
            </a:r>
            <a:endParaRPr sz="28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ipoglisemi Belirtileri - FreeStyle Libre | Abbott"/>
          <p:cNvPicPr>
            <a:picLocks noChangeAspect="1" noChangeArrowheads="1"/>
          </p:cNvPicPr>
          <p:nvPr/>
        </p:nvPicPr>
        <p:blipFill>
          <a:blip r:embed="rId2" cstate="print">
            <a:lum bright="14000" contrast="-20000"/>
          </a:blip>
          <a:srcRect/>
          <a:stretch>
            <a:fillRect/>
          </a:stretch>
        </p:blipFill>
        <p:spPr bwMode="auto">
          <a:xfrm>
            <a:off x="0" y="2819401"/>
            <a:ext cx="12192000" cy="4038600"/>
          </a:xfrm>
          <a:prstGeom prst="rect">
            <a:avLst/>
          </a:prstGeom>
          <a:noFill/>
        </p:spPr>
      </p:pic>
      <p:sp>
        <p:nvSpPr>
          <p:cNvPr id="9" name="object 3"/>
          <p:cNvSpPr txBox="1"/>
          <p:nvPr/>
        </p:nvSpPr>
        <p:spPr>
          <a:xfrm>
            <a:off x="381000" y="2819400"/>
            <a:ext cx="11260736" cy="3756798"/>
          </a:xfrm>
          <a:prstGeom prst="rect">
            <a:avLst/>
          </a:prstGeom>
        </p:spPr>
        <p:txBody>
          <a:bodyPr vert="horz" wrap="square" lIns="0" tIns="47625" rIns="0" bIns="0" rtlCol="0">
            <a:spAutoFit/>
          </a:bodyPr>
          <a:lstStyle/>
          <a:p>
            <a:pPr marL="12700">
              <a:lnSpc>
                <a:spcPct val="150000"/>
              </a:lnSpc>
            </a:pPr>
            <a:r>
              <a:rPr sz="2400" dirty="0">
                <a:latin typeface="Trebuchet MS"/>
                <a:cs typeface="Trebuchet MS"/>
              </a:rPr>
              <a:t>Bu</a:t>
            </a:r>
            <a:r>
              <a:rPr sz="2400" spc="-125" dirty="0">
                <a:latin typeface="Trebuchet MS"/>
                <a:cs typeface="Trebuchet MS"/>
              </a:rPr>
              <a:t> </a:t>
            </a:r>
            <a:r>
              <a:rPr sz="2400" spc="-30" dirty="0">
                <a:latin typeface="Trebuchet MS"/>
                <a:cs typeface="Trebuchet MS"/>
              </a:rPr>
              <a:t>nedenle</a:t>
            </a:r>
            <a:r>
              <a:rPr sz="2400" spc="-145" dirty="0">
                <a:latin typeface="Trebuchet MS"/>
                <a:cs typeface="Trebuchet MS"/>
              </a:rPr>
              <a:t> </a:t>
            </a:r>
            <a:r>
              <a:rPr sz="2400" spc="-50" dirty="0">
                <a:latin typeface="Trebuchet MS"/>
                <a:cs typeface="Trebuchet MS"/>
              </a:rPr>
              <a:t>,</a:t>
            </a:r>
            <a:endParaRPr sz="2400" dirty="0">
              <a:latin typeface="Trebuchet MS"/>
              <a:cs typeface="Trebuchet MS"/>
            </a:endParaRPr>
          </a:p>
          <a:p>
            <a:pPr marL="355600" marR="31115" indent="-342900">
              <a:lnSpc>
                <a:spcPct val="150000"/>
              </a:lnSpc>
              <a:spcBef>
                <a:spcPts val="1030"/>
              </a:spcBef>
              <a:buFont typeface="Arial" pitchFamily="34" charset="0"/>
              <a:buChar char="•"/>
            </a:pPr>
            <a:r>
              <a:rPr lang="tr-TR" sz="2400" b="1" dirty="0" err="1">
                <a:latin typeface="Trebuchet MS"/>
                <a:cs typeface="Trebuchet MS"/>
              </a:rPr>
              <a:t>Hipog</a:t>
            </a:r>
            <a:r>
              <a:rPr sz="2400" b="1" dirty="0" err="1">
                <a:latin typeface="Trebuchet MS"/>
                <a:cs typeface="Trebuchet MS"/>
              </a:rPr>
              <a:t>lisemik</a:t>
            </a:r>
            <a:r>
              <a:rPr lang="tr-TR" sz="2400" b="1" dirty="0">
                <a:latin typeface="Trebuchet MS"/>
                <a:cs typeface="Trebuchet MS"/>
              </a:rPr>
              <a:t> </a:t>
            </a:r>
            <a:r>
              <a:rPr sz="2400" b="1" spc="-30" dirty="0" err="1">
                <a:latin typeface="Trebuchet MS"/>
                <a:cs typeface="Trebuchet MS"/>
              </a:rPr>
              <a:t>ataklara</a:t>
            </a:r>
            <a:r>
              <a:rPr sz="2400" b="1" spc="-175" dirty="0">
                <a:latin typeface="Trebuchet MS"/>
                <a:cs typeface="Trebuchet MS"/>
              </a:rPr>
              <a:t> </a:t>
            </a:r>
            <a:r>
              <a:rPr sz="2400" b="1" spc="-20" dirty="0">
                <a:latin typeface="Trebuchet MS"/>
                <a:cs typeface="Trebuchet MS"/>
              </a:rPr>
              <a:t>karşı</a:t>
            </a:r>
            <a:r>
              <a:rPr sz="2400" b="1" spc="-160" dirty="0">
                <a:latin typeface="Trebuchet MS"/>
                <a:cs typeface="Trebuchet MS"/>
              </a:rPr>
              <a:t> </a:t>
            </a:r>
            <a:r>
              <a:rPr sz="2400" b="1" spc="-10" dirty="0">
                <a:latin typeface="Trebuchet MS"/>
                <a:cs typeface="Trebuchet MS"/>
              </a:rPr>
              <a:t>önlem</a:t>
            </a:r>
            <a:r>
              <a:rPr sz="2400" b="1" spc="-160" dirty="0">
                <a:latin typeface="Trebuchet MS"/>
                <a:cs typeface="Trebuchet MS"/>
              </a:rPr>
              <a:t> </a:t>
            </a:r>
            <a:r>
              <a:rPr sz="2400" b="1" dirty="0">
                <a:latin typeface="Trebuchet MS"/>
                <a:cs typeface="Trebuchet MS"/>
              </a:rPr>
              <a:t>almak</a:t>
            </a:r>
            <a:r>
              <a:rPr sz="2400" b="1" spc="-160" dirty="0">
                <a:latin typeface="Trebuchet MS"/>
                <a:cs typeface="Trebuchet MS"/>
              </a:rPr>
              <a:t> </a:t>
            </a:r>
            <a:r>
              <a:rPr sz="2400" spc="-65" dirty="0">
                <a:latin typeface="Trebuchet MS"/>
                <a:cs typeface="Trebuchet MS"/>
              </a:rPr>
              <a:t>üzere</a:t>
            </a:r>
            <a:r>
              <a:rPr sz="2400" spc="-170" dirty="0">
                <a:latin typeface="Trebuchet MS"/>
                <a:cs typeface="Trebuchet MS"/>
              </a:rPr>
              <a:t> </a:t>
            </a:r>
            <a:r>
              <a:rPr sz="2400" spc="-45" dirty="0" err="1">
                <a:latin typeface="Trebuchet MS"/>
                <a:cs typeface="Trebuchet MS"/>
              </a:rPr>
              <a:t>yanınızda</a:t>
            </a:r>
            <a:r>
              <a:rPr sz="2400" spc="-170" dirty="0">
                <a:latin typeface="Trebuchet MS"/>
                <a:cs typeface="Trebuchet MS"/>
              </a:rPr>
              <a:t> </a:t>
            </a:r>
            <a:r>
              <a:rPr lang="tr-TR" sz="2400" spc="-170" dirty="0">
                <a:latin typeface="Trebuchet MS"/>
                <a:cs typeface="Trebuchet MS"/>
              </a:rPr>
              <a:t>kesme  </a:t>
            </a:r>
            <a:r>
              <a:rPr sz="2400" spc="-10" dirty="0" err="1">
                <a:latin typeface="Trebuchet MS"/>
                <a:cs typeface="Trebuchet MS"/>
              </a:rPr>
              <a:t>şeker</a:t>
            </a:r>
            <a:r>
              <a:rPr sz="2400" spc="-10" dirty="0">
                <a:latin typeface="Trebuchet MS"/>
                <a:cs typeface="Trebuchet MS"/>
              </a:rPr>
              <a:t> </a:t>
            </a:r>
            <a:r>
              <a:rPr sz="2400" spc="-50" dirty="0">
                <a:latin typeface="Trebuchet MS"/>
                <a:cs typeface="Trebuchet MS"/>
              </a:rPr>
              <a:t>ya</a:t>
            </a:r>
            <a:r>
              <a:rPr sz="2400" spc="-190" dirty="0">
                <a:latin typeface="Trebuchet MS"/>
                <a:cs typeface="Trebuchet MS"/>
              </a:rPr>
              <a:t> </a:t>
            </a:r>
            <a:r>
              <a:rPr sz="2400" dirty="0">
                <a:latin typeface="Trebuchet MS"/>
                <a:cs typeface="Trebuchet MS"/>
              </a:rPr>
              <a:t>da</a:t>
            </a:r>
            <a:r>
              <a:rPr sz="2400" spc="-170" dirty="0">
                <a:latin typeface="Trebuchet MS"/>
                <a:cs typeface="Trebuchet MS"/>
              </a:rPr>
              <a:t> </a:t>
            </a:r>
            <a:r>
              <a:rPr sz="2400" spc="-45" dirty="0">
                <a:latin typeface="Trebuchet MS"/>
                <a:cs typeface="Trebuchet MS"/>
              </a:rPr>
              <a:t>şekerli</a:t>
            </a:r>
            <a:r>
              <a:rPr sz="2400" spc="-180" dirty="0">
                <a:latin typeface="Trebuchet MS"/>
                <a:cs typeface="Trebuchet MS"/>
              </a:rPr>
              <a:t> </a:t>
            </a:r>
            <a:r>
              <a:rPr sz="2400" spc="-75" dirty="0">
                <a:latin typeface="Trebuchet MS"/>
                <a:cs typeface="Trebuchet MS"/>
              </a:rPr>
              <a:t>bir</a:t>
            </a:r>
            <a:r>
              <a:rPr sz="2400" spc="-170" dirty="0">
                <a:latin typeface="Trebuchet MS"/>
                <a:cs typeface="Trebuchet MS"/>
              </a:rPr>
              <a:t> </a:t>
            </a:r>
            <a:r>
              <a:rPr sz="2400" spc="-40" dirty="0">
                <a:latin typeface="Trebuchet MS"/>
                <a:cs typeface="Trebuchet MS"/>
              </a:rPr>
              <a:t>sıvı</a:t>
            </a:r>
            <a:r>
              <a:rPr sz="2400" spc="-190" dirty="0">
                <a:latin typeface="Trebuchet MS"/>
                <a:cs typeface="Trebuchet MS"/>
              </a:rPr>
              <a:t> </a:t>
            </a:r>
            <a:r>
              <a:rPr sz="2400" spc="-10" dirty="0">
                <a:latin typeface="Trebuchet MS"/>
                <a:cs typeface="Trebuchet MS"/>
              </a:rPr>
              <a:t>bulundurmak</a:t>
            </a:r>
            <a:r>
              <a:rPr sz="2400" spc="-185" dirty="0">
                <a:latin typeface="Trebuchet MS"/>
                <a:cs typeface="Trebuchet MS"/>
              </a:rPr>
              <a:t> </a:t>
            </a:r>
            <a:r>
              <a:rPr sz="2400" dirty="0">
                <a:latin typeface="Trebuchet MS"/>
                <a:cs typeface="Trebuchet MS"/>
              </a:rPr>
              <a:t>da</a:t>
            </a:r>
            <a:r>
              <a:rPr sz="2400" spc="-170" dirty="0">
                <a:latin typeface="Trebuchet MS"/>
                <a:cs typeface="Trebuchet MS"/>
              </a:rPr>
              <a:t> </a:t>
            </a:r>
            <a:r>
              <a:rPr sz="2400" spc="-10" dirty="0" err="1">
                <a:latin typeface="Trebuchet MS"/>
                <a:cs typeface="Trebuchet MS"/>
              </a:rPr>
              <a:t>önemlidir</a:t>
            </a:r>
            <a:r>
              <a:rPr sz="2400" spc="-10" dirty="0">
                <a:latin typeface="Trebuchet MS"/>
                <a:cs typeface="Trebuchet MS"/>
              </a:rPr>
              <a:t>.</a:t>
            </a:r>
            <a:endParaRPr lang="tr-TR" sz="2400" dirty="0">
              <a:latin typeface="Trebuchet MS"/>
              <a:cs typeface="Trebuchet MS"/>
            </a:endParaRPr>
          </a:p>
          <a:p>
            <a:pPr marL="355600" marR="31115" indent="-342900">
              <a:lnSpc>
                <a:spcPct val="150000"/>
              </a:lnSpc>
              <a:spcBef>
                <a:spcPts val="1030"/>
              </a:spcBef>
              <a:buFont typeface="Arial" pitchFamily="34" charset="0"/>
              <a:buChar char="•"/>
            </a:pPr>
            <a:r>
              <a:rPr sz="2400" spc="-30" dirty="0" err="1">
                <a:latin typeface="Trebuchet MS"/>
                <a:cs typeface="Trebuchet MS"/>
              </a:rPr>
              <a:t>Seyahate</a:t>
            </a:r>
            <a:r>
              <a:rPr sz="2400" spc="-185" dirty="0">
                <a:latin typeface="Trebuchet MS"/>
                <a:cs typeface="Trebuchet MS"/>
              </a:rPr>
              <a:t> </a:t>
            </a:r>
            <a:r>
              <a:rPr lang="tr-TR" sz="2400" spc="-185" dirty="0">
                <a:latin typeface="Trebuchet MS"/>
                <a:cs typeface="Trebuchet MS"/>
              </a:rPr>
              <a:t> </a:t>
            </a:r>
            <a:r>
              <a:rPr sz="2400" spc="-50" dirty="0" err="1">
                <a:latin typeface="Trebuchet MS"/>
                <a:cs typeface="Trebuchet MS"/>
              </a:rPr>
              <a:t>çıkarken</a:t>
            </a:r>
            <a:r>
              <a:rPr sz="2400" spc="-155" dirty="0">
                <a:latin typeface="Trebuchet MS"/>
                <a:cs typeface="Trebuchet MS"/>
              </a:rPr>
              <a:t> </a:t>
            </a:r>
            <a:r>
              <a:rPr lang="tr-TR" sz="2400" spc="-35" dirty="0" err="1">
                <a:latin typeface="Trebuchet MS"/>
                <a:cs typeface="Trebuchet MS"/>
              </a:rPr>
              <a:t>y</a:t>
            </a:r>
            <a:r>
              <a:rPr sz="2400" spc="-35" dirty="0" err="1">
                <a:latin typeface="Trebuchet MS"/>
                <a:cs typeface="Trebuchet MS"/>
              </a:rPr>
              <a:t>anın</a:t>
            </a:r>
            <a:r>
              <a:rPr lang="tr-TR" sz="2400" spc="-35" dirty="0" err="1">
                <a:latin typeface="Trebuchet MS"/>
                <a:cs typeface="Trebuchet MS"/>
              </a:rPr>
              <a:t>ız</a:t>
            </a:r>
            <a:r>
              <a:rPr sz="2400" spc="-35" dirty="0">
                <a:latin typeface="Trebuchet MS"/>
                <a:cs typeface="Trebuchet MS"/>
              </a:rPr>
              <a:t>da</a:t>
            </a:r>
            <a:r>
              <a:rPr sz="2400" spc="-160" dirty="0">
                <a:latin typeface="Trebuchet MS"/>
                <a:cs typeface="Trebuchet MS"/>
              </a:rPr>
              <a:t> </a:t>
            </a:r>
            <a:r>
              <a:rPr sz="2400" spc="-40" dirty="0">
                <a:latin typeface="Trebuchet MS"/>
                <a:cs typeface="Trebuchet MS"/>
              </a:rPr>
              <a:t>mutlaka</a:t>
            </a:r>
            <a:r>
              <a:rPr sz="2400" spc="-145" dirty="0">
                <a:latin typeface="Trebuchet MS"/>
                <a:cs typeface="Trebuchet MS"/>
              </a:rPr>
              <a:t> </a:t>
            </a:r>
            <a:r>
              <a:rPr sz="2400" spc="-55" dirty="0" err="1">
                <a:latin typeface="Trebuchet MS"/>
                <a:cs typeface="Trebuchet MS"/>
              </a:rPr>
              <a:t>atıştırmalık</a:t>
            </a:r>
            <a:r>
              <a:rPr sz="2400" spc="-150" dirty="0">
                <a:latin typeface="Trebuchet MS"/>
                <a:cs typeface="Trebuchet MS"/>
              </a:rPr>
              <a:t> </a:t>
            </a:r>
            <a:r>
              <a:rPr sz="2400" spc="-10" dirty="0" err="1">
                <a:latin typeface="Trebuchet MS"/>
                <a:cs typeface="Trebuchet MS"/>
              </a:rPr>
              <a:t>birşeyler</a:t>
            </a:r>
            <a:r>
              <a:rPr lang="tr-TR" sz="2400" dirty="0">
                <a:latin typeface="Trebuchet MS"/>
                <a:cs typeface="Trebuchet MS"/>
              </a:rPr>
              <a:t> </a:t>
            </a:r>
            <a:r>
              <a:rPr sz="2400" spc="-55" dirty="0" err="1">
                <a:latin typeface="Trebuchet MS"/>
                <a:cs typeface="Trebuchet MS"/>
              </a:rPr>
              <a:t>bulunmalıdır</a:t>
            </a:r>
            <a:r>
              <a:rPr sz="2400" spc="-55" dirty="0">
                <a:latin typeface="Trebuchet MS"/>
                <a:cs typeface="Trebuchet MS"/>
              </a:rPr>
              <a:t>.</a:t>
            </a:r>
            <a:r>
              <a:rPr sz="2400" spc="-155" dirty="0">
                <a:latin typeface="Trebuchet MS"/>
                <a:cs typeface="Trebuchet MS"/>
              </a:rPr>
              <a:t> </a:t>
            </a:r>
            <a:endParaRPr lang="tr-TR" sz="2400" spc="-155" dirty="0">
              <a:latin typeface="Trebuchet MS"/>
              <a:cs typeface="Trebuchet MS"/>
            </a:endParaRPr>
          </a:p>
          <a:p>
            <a:pPr marL="355600" marR="31115" indent="-342900">
              <a:lnSpc>
                <a:spcPct val="150000"/>
              </a:lnSpc>
              <a:spcBef>
                <a:spcPts val="1030"/>
              </a:spcBef>
              <a:buFont typeface="Arial" pitchFamily="34" charset="0"/>
              <a:buChar char="•"/>
            </a:pPr>
            <a:r>
              <a:rPr lang="tr-TR" sz="2400" b="1" spc="-140" dirty="0">
                <a:latin typeface="Trebuchet MS"/>
                <a:cs typeface="Trebuchet MS"/>
              </a:rPr>
              <a:t>Kolay taşınabilir taze meyve, </a:t>
            </a:r>
            <a:r>
              <a:rPr sz="2400" b="1" spc="-65" dirty="0">
                <a:latin typeface="Trebuchet MS"/>
                <a:cs typeface="Trebuchet MS"/>
              </a:rPr>
              <a:t>kuru</a:t>
            </a:r>
            <a:r>
              <a:rPr sz="2400" b="1" spc="-145" dirty="0">
                <a:latin typeface="Trebuchet MS"/>
                <a:cs typeface="Trebuchet MS"/>
              </a:rPr>
              <a:t> </a:t>
            </a:r>
            <a:r>
              <a:rPr sz="2400" b="1" spc="-80" dirty="0">
                <a:latin typeface="Trebuchet MS"/>
                <a:cs typeface="Trebuchet MS"/>
              </a:rPr>
              <a:t>meyve,</a:t>
            </a:r>
            <a:r>
              <a:rPr sz="2400" b="1" spc="-130" dirty="0">
                <a:latin typeface="Trebuchet MS"/>
                <a:cs typeface="Trebuchet MS"/>
              </a:rPr>
              <a:t> </a:t>
            </a:r>
            <a:r>
              <a:rPr lang="tr-TR" sz="2400" b="1" spc="-130" dirty="0">
                <a:latin typeface="Trebuchet MS"/>
                <a:cs typeface="Trebuchet MS"/>
              </a:rPr>
              <a:t>peynirli bir sandviç </a:t>
            </a:r>
            <a:r>
              <a:rPr sz="2400" b="1" spc="-20" dirty="0" err="1">
                <a:latin typeface="Trebuchet MS"/>
                <a:cs typeface="Trebuchet MS"/>
              </a:rPr>
              <a:t>gibi</a:t>
            </a:r>
            <a:r>
              <a:rPr sz="2400" b="1" spc="-20" dirty="0">
                <a:latin typeface="Trebuchet MS"/>
                <a:cs typeface="Trebuchet MS"/>
              </a:rPr>
              <a:t> </a:t>
            </a:r>
            <a:r>
              <a:rPr lang="tr-TR" sz="2400" b="1" spc="-30" dirty="0">
                <a:latin typeface="Trebuchet MS"/>
                <a:cs typeface="Trebuchet MS"/>
              </a:rPr>
              <a:t>yiyecekler ile ayran, süt gibi içecekler </a:t>
            </a:r>
            <a:r>
              <a:rPr lang="tr-TR" sz="2400" spc="-45" dirty="0">
                <a:latin typeface="Trebuchet MS"/>
                <a:cs typeface="Trebuchet MS"/>
              </a:rPr>
              <a:t>çantanızda bulundurulabilecek besinlerdir</a:t>
            </a:r>
            <a:r>
              <a:rPr sz="2400" spc="-10" dirty="0">
                <a:latin typeface="Trebuchet MS"/>
                <a:cs typeface="Trebuchet MS"/>
              </a:rPr>
              <a:t>.</a:t>
            </a:r>
            <a:endParaRPr sz="2400" dirty="0">
              <a:latin typeface="Trebuchet MS"/>
              <a:cs typeface="Trebuchet MS"/>
            </a:endParaRPr>
          </a:p>
        </p:txBody>
      </p:sp>
      <p:sp>
        <p:nvSpPr>
          <p:cNvPr id="11" name="object 2"/>
          <p:cNvSpPr txBox="1">
            <a:spLocks noGrp="1"/>
          </p:cNvSpPr>
          <p:nvPr>
            <p:ph type="title"/>
          </p:nvPr>
        </p:nvSpPr>
        <p:spPr>
          <a:xfrm>
            <a:off x="381000" y="873169"/>
            <a:ext cx="10972800" cy="1121461"/>
          </a:xfrm>
          <a:prstGeom prst="rect">
            <a:avLst/>
          </a:prstGeom>
        </p:spPr>
        <p:txBody>
          <a:bodyPr vert="horz" wrap="square" lIns="0" tIns="13335" rIns="0" bIns="0" rtlCol="0">
            <a:spAutoFit/>
          </a:bodyPr>
          <a:lstStyle/>
          <a:p>
            <a:pPr marL="12700">
              <a:spcBef>
                <a:spcPts val="105"/>
              </a:spcBef>
            </a:pPr>
            <a:r>
              <a:rPr sz="3600" spc="-30" dirty="0" err="1">
                <a:solidFill>
                  <a:srgbClr val="FF0000"/>
                </a:solidFill>
                <a:latin typeface="Trebuchet MS" pitchFamily="34" charset="0"/>
              </a:rPr>
              <a:t>Hipoglisemi</a:t>
            </a:r>
            <a:r>
              <a:rPr lang="tr-TR" sz="3600" spc="-30" dirty="0">
                <a:solidFill>
                  <a:srgbClr val="FF0000"/>
                </a:solidFill>
                <a:latin typeface="Trebuchet MS" pitchFamily="34" charset="0"/>
              </a:rPr>
              <a:t> riski nedeniyle </a:t>
            </a:r>
            <a:r>
              <a:rPr lang="tr-TR" sz="3600" spc="-45" dirty="0">
                <a:solidFill>
                  <a:srgbClr val="FF0000"/>
                </a:solidFill>
                <a:latin typeface="Trebuchet MS" pitchFamily="34" charset="0"/>
              </a:rPr>
              <a:t>ö</a:t>
            </a:r>
            <a:r>
              <a:rPr lang="tr-TR" sz="3600" dirty="0">
                <a:solidFill>
                  <a:srgbClr val="FF0000"/>
                </a:solidFill>
                <a:latin typeface="Trebuchet MS" pitchFamily="34" charset="0"/>
                <a:cs typeface="Trebuchet MS"/>
              </a:rPr>
              <a:t>ğün</a:t>
            </a:r>
            <a:r>
              <a:rPr lang="tr-TR" sz="3600" spc="-135" dirty="0">
                <a:solidFill>
                  <a:srgbClr val="FF0000"/>
                </a:solidFill>
                <a:latin typeface="Trebuchet MS" pitchFamily="34" charset="0"/>
                <a:cs typeface="Trebuchet MS"/>
              </a:rPr>
              <a:t> </a:t>
            </a:r>
            <a:r>
              <a:rPr lang="tr-TR" sz="3600" spc="-50" dirty="0">
                <a:solidFill>
                  <a:srgbClr val="FF0000"/>
                </a:solidFill>
                <a:latin typeface="Trebuchet MS" pitchFamily="34" charset="0"/>
                <a:cs typeface="Trebuchet MS"/>
              </a:rPr>
              <a:t>atlamak,</a:t>
            </a:r>
            <a:r>
              <a:rPr lang="tr-TR" sz="3600" spc="-145" dirty="0">
                <a:solidFill>
                  <a:srgbClr val="FF0000"/>
                </a:solidFill>
                <a:latin typeface="Trebuchet MS" pitchFamily="34" charset="0"/>
                <a:cs typeface="Trebuchet MS"/>
              </a:rPr>
              <a:t> </a:t>
            </a:r>
            <a:r>
              <a:rPr lang="tr-TR" sz="3600" dirty="0">
                <a:solidFill>
                  <a:srgbClr val="FF0000"/>
                </a:solidFill>
                <a:latin typeface="Trebuchet MS" pitchFamily="34" charset="0"/>
                <a:cs typeface="Trebuchet MS"/>
              </a:rPr>
              <a:t>aç</a:t>
            </a:r>
            <a:r>
              <a:rPr lang="tr-TR" sz="3600" spc="-125" dirty="0">
                <a:solidFill>
                  <a:srgbClr val="FF0000"/>
                </a:solidFill>
                <a:latin typeface="Trebuchet MS" pitchFamily="34" charset="0"/>
                <a:cs typeface="Trebuchet MS"/>
              </a:rPr>
              <a:t> </a:t>
            </a:r>
            <a:r>
              <a:rPr lang="tr-TR" sz="3600" spc="-55" dirty="0">
                <a:solidFill>
                  <a:srgbClr val="FF0000"/>
                </a:solidFill>
                <a:latin typeface="Trebuchet MS" pitchFamily="34" charset="0"/>
                <a:cs typeface="Trebuchet MS"/>
              </a:rPr>
              <a:t>kalmak,</a:t>
            </a:r>
            <a:r>
              <a:rPr lang="tr-TR" sz="3600" spc="-130" dirty="0">
                <a:solidFill>
                  <a:srgbClr val="FF0000"/>
                </a:solidFill>
                <a:latin typeface="Trebuchet MS" pitchFamily="34" charset="0"/>
                <a:cs typeface="Trebuchet MS"/>
              </a:rPr>
              <a:t> </a:t>
            </a:r>
            <a:r>
              <a:rPr lang="tr-TR" sz="3600" dirty="0">
                <a:solidFill>
                  <a:srgbClr val="FF0000"/>
                </a:solidFill>
                <a:latin typeface="Trebuchet MS" pitchFamily="34" charset="0"/>
                <a:cs typeface="Trebuchet MS"/>
              </a:rPr>
              <a:t>aç</a:t>
            </a:r>
            <a:r>
              <a:rPr lang="tr-TR" sz="3600" spc="-135" dirty="0">
                <a:solidFill>
                  <a:srgbClr val="FF0000"/>
                </a:solidFill>
                <a:latin typeface="Trebuchet MS" pitchFamily="34" charset="0"/>
                <a:cs typeface="Trebuchet MS"/>
              </a:rPr>
              <a:t> </a:t>
            </a:r>
            <a:r>
              <a:rPr lang="tr-TR" sz="3600" spc="-45" dirty="0">
                <a:solidFill>
                  <a:srgbClr val="FF0000"/>
                </a:solidFill>
                <a:latin typeface="Trebuchet MS" pitchFamily="34" charset="0"/>
                <a:cs typeface="Trebuchet MS"/>
              </a:rPr>
              <a:t>karnına</a:t>
            </a:r>
            <a:r>
              <a:rPr lang="tr-TR" sz="3600" spc="-140" dirty="0">
                <a:solidFill>
                  <a:srgbClr val="FF0000"/>
                </a:solidFill>
                <a:latin typeface="Trebuchet MS" pitchFamily="34" charset="0"/>
                <a:cs typeface="Trebuchet MS"/>
              </a:rPr>
              <a:t> </a:t>
            </a:r>
            <a:r>
              <a:rPr lang="tr-TR" sz="3600" dirty="0">
                <a:solidFill>
                  <a:srgbClr val="FF0000"/>
                </a:solidFill>
                <a:latin typeface="Trebuchet MS" pitchFamily="34" charset="0"/>
                <a:cs typeface="Trebuchet MS"/>
              </a:rPr>
              <a:t>çok</a:t>
            </a:r>
            <a:r>
              <a:rPr lang="tr-TR" sz="3600" spc="-135" dirty="0">
                <a:solidFill>
                  <a:srgbClr val="FF0000"/>
                </a:solidFill>
                <a:latin typeface="Trebuchet MS" pitchFamily="34" charset="0"/>
                <a:cs typeface="Trebuchet MS"/>
              </a:rPr>
              <a:t> </a:t>
            </a:r>
            <a:r>
              <a:rPr lang="tr-TR" sz="3600" spc="-10" dirty="0">
                <a:solidFill>
                  <a:srgbClr val="FF0000"/>
                </a:solidFill>
                <a:latin typeface="Trebuchet MS" pitchFamily="34" charset="0"/>
                <a:cs typeface="Trebuchet MS"/>
              </a:rPr>
              <a:t>yorulmak önerilmez.</a:t>
            </a:r>
            <a:endParaRPr sz="3600" dirty="0">
              <a:solidFill>
                <a:srgbClr val="FF0000"/>
              </a:solidFill>
              <a:latin typeface="Trebuchet MS"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433</TotalTime>
  <Words>877</Words>
  <Application>Microsoft Office PowerPoint</Application>
  <PresentationFormat>Geniş ekran</PresentationFormat>
  <Paragraphs>95</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Lucida Sans Unicode</vt:lpstr>
      <vt:lpstr>Trebuchet MS</vt:lpstr>
      <vt:lpstr>Verdana</vt:lpstr>
      <vt:lpstr>Wingdings</vt:lpstr>
      <vt:lpstr>Wingdings 2</vt:lpstr>
      <vt:lpstr>Wingdings 3</vt:lpstr>
      <vt:lpstr>Kalabalık</vt:lpstr>
      <vt:lpstr>DİYABET  ve  SEYAHAT</vt:lpstr>
      <vt:lpstr>Diyabet</vt:lpstr>
      <vt:lpstr>PowerPoint Sunusu</vt:lpstr>
      <vt:lpstr>Seyahat etmenin faydaları</vt:lpstr>
      <vt:lpstr>PowerPoint Sunusu</vt:lpstr>
      <vt:lpstr>Seyahat ederken diyabetinizi yönetmenin önemi</vt:lpstr>
      <vt:lpstr>Ne yapılmalı ?</vt:lpstr>
      <vt:lpstr>Diyabetlinin mutlaka yanına alması gerekenler</vt:lpstr>
      <vt:lpstr>Hipoglisemi riski nedeniyle öğün atlamak, aç kalmak, aç karnına çok yorulmak önerilmez.</vt:lpstr>
      <vt:lpstr>PowerPoint Sunusu</vt:lpstr>
      <vt:lpstr>Öneriler</vt:lpstr>
      <vt:lpstr>Öneriler</vt:lpstr>
      <vt:lpstr>İnsülin Alan Diyabetliler</vt:lpstr>
      <vt:lpstr>PowerPoint Sunusu</vt:lpstr>
      <vt:lpstr>Cilt Bakımı ve Seyahat</vt:lpstr>
      <vt:lpstr>Cilt Bakımı ve Seyahat</vt:lpstr>
      <vt:lpstr>Kültür ve dil farklılıkları olan bölgeye seyahat</vt:lpstr>
      <vt:lpstr>Kültür ve dil farklılıkları olan bölgeye seyahat</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Esin Ceylan</dc:creator>
  <cp:lastModifiedBy>Diyabet Derneği</cp:lastModifiedBy>
  <cp:revision>50</cp:revision>
  <dcterms:created xsi:type="dcterms:W3CDTF">2024-05-13T17:58:32Z</dcterms:created>
  <dcterms:modified xsi:type="dcterms:W3CDTF">2024-05-18T09:29:30Z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2024-05-11T00:00:00Z</vt:filetime>
  </property>
  <property fmtid="{D5CDD505-2E9C-101B-9397-08002B2CF9AE}" pid="3" name="Creator">
    <vt:lpwstr>Microsoft® PowerPoint® Microsoft 365 için</vt:lpwstr>
  </property>
  <property fmtid="{D5CDD505-2E9C-101B-9397-08002B2CF9AE}" pid="4" name="LastSaved">
    <vt:filetime>2024-05-13T00:00:00Z</vt:filetime>
  </property>
  <property fmtid="{D5CDD505-2E9C-101B-9397-08002B2CF9AE}" pid="5" name="Producer">
    <vt:lpwstr>3-Heights(TM) PDF Security Shell 4.8.25.2 (http://www.pdf-tools.com)</vt:lpwstr>
  </property>
</Properties>
</file>