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7" r:id="rId1"/>
    <p:sldMasterId id="2147483798" r:id="rId2"/>
    <p:sldMasterId id="2147487074" r:id="rId3"/>
  </p:sldMasterIdLst>
  <p:notesMasterIdLst>
    <p:notesMasterId r:id="rId42"/>
  </p:notesMasterIdLst>
  <p:handoutMasterIdLst>
    <p:handoutMasterId r:id="rId43"/>
  </p:handoutMasterIdLst>
  <p:sldIdLst>
    <p:sldId id="256" r:id="rId4"/>
    <p:sldId id="752" r:id="rId5"/>
    <p:sldId id="762" r:id="rId6"/>
    <p:sldId id="822" r:id="rId7"/>
    <p:sldId id="823" r:id="rId8"/>
    <p:sldId id="764" r:id="rId9"/>
    <p:sldId id="704" r:id="rId10"/>
    <p:sldId id="706" r:id="rId11"/>
    <p:sldId id="708" r:id="rId12"/>
    <p:sldId id="834" r:id="rId13"/>
    <p:sldId id="826" r:id="rId14"/>
    <p:sldId id="827" r:id="rId15"/>
    <p:sldId id="828" r:id="rId16"/>
    <p:sldId id="829" r:id="rId17"/>
    <p:sldId id="786" r:id="rId18"/>
    <p:sldId id="787" r:id="rId19"/>
    <p:sldId id="830" r:id="rId20"/>
    <p:sldId id="831" r:id="rId21"/>
    <p:sldId id="832" r:id="rId22"/>
    <p:sldId id="779" r:id="rId23"/>
    <p:sldId id="783" r:id="rId24"/>
    <p:sldId id="782" r:id="rId25"/>
    <p:sldId id="773" r:id="rId26"/>
    <p:sldId id="814" r:id="rId27"/>
    <p:sldId id="817" r:id="rId28"/>
    <p:sldId id="768" r:id="rId29"/>
    <p:sldId id="772" r:id="rId30"/>
    <p:sldId id="770" r:id="rId31"/>
    <p:sldId id="771" r:id="rId32"/>
    <p:sldId id="785" r:id="rId33"/>
    <p:sldId id="811" r:id="rId34"/>
    <p:sldId id="833" r:id="rId35"/>
    <p:sldId id="818" r:id="rId36"/>
    <p:sldId id="819" r:id="rId37"/>
    <p:sldId id="820" r:id="rId38"/>
    <p:sldId id="740" r:id="rId39"/>
    <p:sldId id="824" r:id="rId40"/>
    <p:sldId id="763" r:id="rId41"/>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5pPr>
    <a:lvl6pPr marL="2286000" algn="l" defTabSz="914400" rtl="0" eaLnBrk="1" latinLnBrk="0" hangingPunct="1">
      <a:defRPr sz="2400" kern="1200">
        <a:solidFill>
          <a:schemeClr val="tx1"/>
        </a:solidFill>
        <a:latin typeface="Tahoma" panose="020B0604030504040204" pitchFamily="34" charset="0"/>
        <a:ea typeface="+mn-ea"/>
        <a:cs typeface="+mn-cs"/>
      </a:defRPr>
    </a:lvl6pPr>
    <a:lvl7pPr marL="2743200" algn="l" defTabSz="914400" rtl="0" eaLnBrk="1" latinLnBrk="0" hangingPunct="1">
      <a:defRPr sz="2400" kern="1200">
        <a:solidFill>
          <a:schemeClr val="tx1"/>
        </a:solidFill>
        <a:latin typeface="Tahoma" panose="020B0604030504040204" pitchFamily="34" charset="0"/>
        <a:ea typeface="+mn-ea"/>
        <a:cs typeface="+mn-cs"/>
      </a:defRPr>
    </a:lvl7pPr>
    <a:lvl8pPr marL="3200400" algn="l" defTabSz="914400" rtl="0" eaLnBrk="1" latinLnBrk="0" hangingPunct="1">
      <a:defRPr sz="2400" kern="1200">
        <a:solidFill>
          <a:schemeClr val="tx1"/>
        </a:solidFill>
        <a:latin typeface="Tahoma" panose="020B0604030504040204" pitchFamily="34" charset="0"/>
        <a:ea typeface="+mn-ea"/>
        <a:cs typeface="+mn-cs"/>
      </a:defRPr>
    </a:lvl8pPr>
    <a:lvl9pPr marL="3657600" algn="l" defTabSz="914400" rtl="0" eaLnBrk="1" latinLnBrk="0" hangingPunct="1">
      <a:defRPr sz="24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00"/>
    <a:srgbClr val="01034F"/>
    <a:srgbClr val="EFF4FB"/>
    <a:srgbClr val="CFFE66"/>
    <a:srgbClr val="FF9933"/>
    <a:srgbClr val="FF9900"/>
    <a:srgbClr val="33CC33"/>
    <a:srgbClr val="0000CC"/>
    <a:srgbClr val="B2B2B2"/>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7292A2E-F333-43FB-9621-5CBBE7FDCDCB}" styleName="Açık Stil 2 - Vurgu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932" autoAdjust="0"/>
  </p:normalViewPr>
  <p:slideViewPr>
    <p:cSldViewPr>
      <p:cViewPr varScale="1">
        <p:scale>
          <a:sx n="72" d="100"/>
          <a:sy n="72" d="100"/>
        </p:scale>
        <p:origin x="1104" y="86"/>
      </p:cViewPr>
      <p:guideLst>
        <p:guide orient="horz" pos="2160"/>
        <p:guide pos="3840"/>
      </p:guideLst>
    </p:cSldViewPr>
  </p:slideViewPr>
  <p:outlineViewPr>
    <p:cViewPr>
      <p:scale>
        <a:sx n="33" d="100"/>
        <a:sy n="33" d="100"/>
      </p:scale>
      <p:origin x="0" y="564"/>
    </p:cViewPr>
  </p:outlineViewPr>
  <p:notesTextViewPr>
    <p:cViewPr>
      <p:scale>
        <a:sx n="3" d="2"/>
        <a:sy n="3" d="2"/>
      </p:scale>
      <p:origin x="0" y="0"/>
    </p:cViewPr>
  </p:notesTextViewPr>
  <p:sorterViewPr>
    <p:cViewPr>
      <p:scale>
        <a:sx n="50" d="100"/>
        <a:sy n="50" d="100"/>
      </p:scale>
      <p:origin x="0" y="0"/>
    </p:cViewPr>
  </p:sorterViewPr>
  <p:notesViewPr>
    <p:cSldViewPr>
      <p:cViewPr varScale="1">
        <p:scale>
          <a:sx n="63" d="100"/>
          <a:sy n="63"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handoutMaster" Target="handoutMasters/handoutMaster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Üstbilgi Yer Tutucusu">
            <a:extLst>
              <a:ext uri="{FF2B5EF4-FFF2-40B4-BE49-F238E27FC236}">
                <a16:creationId xmlns:a16="http://schemas.microsoft.com/office/drawing/2014/main" id="{B2514879-7A15-47C8-B223-6AE8645A802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spcBef>
                <a:spcPct val="0"/>
              </a:spcBef>
              <a:buClrTx/>
              <a:buFontTx/>
              <a:buNone/>
              <a:defRPr sz="1200">
                <a:effectLst>
                  <a:outerShdw blurRad="38100" dist="38100" dir="2700000" algn="tl">
                    <a:srgbClr val="000000">
                      <a:alpha val="43137"/>
                    </a:srgbClr>
                  </a:outerShdw>
                </a:effectLst>
                <a:latin typeface="Times New Roman" pitchFamily="18" charset="0"/>
              </a:defRPr>
            </a:lvl1pPr>
          </a:lstStyle>
          <a:p>
            <a:pPr>
              <a:defRPr/>
            </a:pPr>
            <a:endParaRPr lang="tr-TR"/>
          </a:p>
        </p:txBody>
      </p:sp>
      <p:sp>
        <p:nvSpPr>
          <p:cNvPr id="3" name="2 Veri Yer Tutucusu">
            <a:extLst>
              <a:ext uri="{FF2B5EF4-FFF2-40B4-BE49-F238E27FC236}">
                <a16:creationId xmlns:a16="http://schemas.microsoft.com/office/drawing/2014/main" id="{5E29BC07-E7F3-4060-9FAA-557325061899}"/>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spcBef>
                <a:spcPct val="0"/>
              </a:spcBef>
              <a:buClrTx/>
              <a:buFontTx/>
              <a:buNone/>
              <a:defRPr sz="1200">
                <a:effectLst>
                  <a:outerShdw blurRad="38100" dist="38100" dir="2700000" algn="tl">
                    <a:srgbClr val="000000">
                      <a:alpha val="43137"/>
                    </a:srgbClr>
                  </a:outerShdw>
                </a:effectLst>
                <a:latin typeface="Times New Roman" pitchFamily="18" charset="0"/>
              </a:defRPr>
            </a:lvl1pPr>
          </a:lstStyle>
          <a:p>
            <a:pPr>
              <a:defRPr/>
            </a:pPr>
            <a:fld id="{0EE10B14-0B03-46EA-A19B-0B41A4D13475}" type="datetimeFigureOut">
              <a:rPr lang="tr-TR"/>
              <a:pPr>
                <a:defRPr/>
              </a:pPr>
              <a:t>26.09.2026</a:t>
            </a:fld>
            <a:endParaRPr lang="tr-TR"/>
          </a:p>
        </p:txBody>
      </p:sp>
      <p:sp>
        <p:nvSpPr>
          <p:cNvPr id="4" name="3 Altbilgi Yer Tutucusu">
            <a:extLst>
              <a:ext uri="{FF2B5EF4-FFF2-40B4-BE49-F238E27FC236}">
                <a16:creationId xmlns:a16="http://schemas.microsoft.com/office/drawing/2014/main" id="{6570588F-DD08-4C2D-9D8E-D74F776B7B94}"/>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spcBef>
                <a:spcPct val="0"/>
              </a:spcBef>
              <a:buClrTx/>
              <a:buFontTx/>
              <a:buNone/>
              <a:defRPr sz="1200">
                <a:effectLst>
                  <a:outerShdw blurRad="38100" dist="38100" dir="2700000" algn="tl">
                    <a:srgbClr val="000000">
                      <a:alpha val="43137"/>
                    </a:srgbClr>
                  </a:outerShdw>
                </a:effectLst>
                <a:latin typeface="Times New Roman" pitchFamily="18" charset="0"/>
              </a:defRPr>
            </a:lvl1pPr>
          </a:lstStyle>
          <a:p>
            <a:pPr>
              <a:defRPr/>
            </a:pPr>
            <a:endParaRPr lang="tr-TR"/>
          </a:p>
        </p:txBody>
      </p:sp>
      <p:sp>
        <p:nvSpPr>
          <p:cNvPr id="5" name="4 Slayt Numarası Yer Tutucusu">
            <a:extLst>
              <a:ext uri="{FF2B5EF4-FFF2-40B4-BE49-F238E27FC236}">
                <a16:creationId xmlns:a16="http://schemas.microsoft.com/office/drawing/2014/main" id="{526DA8E5-4B99-43C2-A15F-D5739CDFB9A7}"/>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spcBef>
                <a:spcPct val="0"/>
              </a:spcBef>
              <a:buClrTx/>
              <a:buFontTx/>
              <a:buNone/>
              <a:defRPr sz="1200" smtClean="0">
                <a:effectLst>
                  <a:outerShdw blurRad="38100" dist="38100" dir="2700000" algn="tl">
                    <a:srgbClr val="C0C0C0"/>
                  </a:outerShdw>
                </a:effectLst>
                <a:latin typeface="Times New Roman" panose="02020603050405020304" pitchFamily="18" charset="0"/>
              </a:defRPr>
            </a:lvl1pPr>
          </a:lstStyle>
          <a:p>
            <a:pPr>
              <a:defRPr/>
            </a:pPr>
            <a:fld id="{6F77169E-5525-40BD-AC9C-CA2322E2F885}" type="slidenum">
              <a:rPr lang="tr-TR" altLang="tr-TR"/>
              <a:pPr>
                <a:defRPr/>
              </a:pPr>
              <a:t>‹#›</a:t>
            </a:fld>
            <a:endParaRPr lang="tr-TR" alt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B0AB6812-A9C9-4849-A2EF-E2D02A43E53C}"/>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FontTx/>
              <a:buNone/>
              <a:defRPr sz="1200">
                <a:effectLst/>
                <a:latin typeface="Times New Roman" pitchFamily="18" charset="0"/>
              </a:defRPr>
            </a:lvl1pPr>
          </a:lstStyle>
          <a:p>
            <a:pPr>
              <a:defRPr/>
            </a:pPr>
            <a:endParaRPr lang="tr-TR"/>
          </a:p>
        </p:txBody>
      </p:sp>
      <p:sp>
        <p:nvSpPr>
          <p:cNvPr id="58371" name="Rectangle 3">
            <a:extLst>
              <a:ext uri="{FF2B5EF4-FFF2-40B4-BE49-F238E27FC236}">
                <a16:creationId xmlns:a16="http://schemas.microsoft.com/office/drawing/2014/main" id="{3FD04FFE-A61C-413A-945C-7A56446367EF}"/>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FontTx/>
              <a:buNone/>
              <a:defRPr sz="1200">
                <a:effectLst/>
                <a:latin typeface="Times New Roman" pitchFamily="18" charset="0"/>
              </a:defRPr>
            </a:lvl1pPr>
          </a:lstStyle>
          <a:p>
            <a:pPr>
              <a:defRPr/>
            </a:pPr>
            <a:endParaRPr lang="tr-TR"/>
          </a:p>
        </p:txBody>
      </p:sp>
      <p:sp>
        <p:nvSpPr>
          <p:cNvPr id="21508" name="Rectangle 4">
            <a:extLst>
              <a:ext uri="{FF2B5EF4-FFF2-40B4-BE49-F238E27FC236}">
                <a16:creationId xmlns:a16="http://schemas.microsoft.com/office/drawing/2014/main" id="{CEE5161D-2238-479B-A6B3-A4B9A0E71570}"/>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3" name="Rectangle 5">
            <a:extLst>
              <a:ext uri="{FF2B5EF4-FFF2-40B4-BE49-F238E27FC236}">
                <a16:creationId xmlns:a16="http://schemas.microsoft.com/office/drawing/2014/main" id="{A932574A-441B-43B9-8E21-857AFBE446BB}"/>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58374" name="Rectangle 6">
            <a:extLst>
              <a:ext uri="{FF2B5EF4-FFF2-40B4-BE49-F238E27FC236}">
                <a16:creationId xmlns:a16="http://schemas.microsoft.com/office/drawing/2014/main" id="{816D4EED-3D8D-417D-89A7-8C6CE72ED442}"/>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FontTx/>
              <a:buNone/>
              <a:defRPr sz="1200">
                <a:effectLst/>
                <a:latin typeface="Times New Roman" pitchFamily="18" charset="0"/>
              </a:defRPr>
            </a:lvl1pPr>
          </a:lstStyle>
          <a:p>
            <a:pPr>
              <a:defRPr/>
            </a:pPr>
            <a:endParaRPr lang="tr-TR"/>
          </a:p>
        </p:txBody>
      </p:sp>
      <p:sp>
        <p:nvSpPr>
          <p:cNvPr id="58375" name="Rectangle 7">
            <a:extLst>
              <a:ext uri="{FF2B5EF4-FFF2-40B4-BE49-F238E27FC236}">
                <a16:creationId xmlns:a16="http://schemas.microsoft.com/office/drawing/2014/main" id="{C71D9956-67EA-410B-9F52-4B9A41C3AA13}"/>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FontTx/>
              <a:buNone/>
              <a:defRPr sz="1200" smtClean="0">
                <a:latin typeface="Times New Roman" panose="02020603050405020304" pitchFamily="18" charset="0"/>
              </a:defRPr>
            </a:lvl1pPr>
          </a:lstStyle>
          <a:p>
            <a:pPr>
              <a:defRPr/>
            </a:pPr>
            <a:fld id="{B47C5563-A177-4B02-909E-91282024FD97}"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4118" algn="l" defTabSz="913648" rtl="0" eaLnBrk="1" latinLnBrk="0" hangingPunct="1">
      <a:defRPr sz="1200" kern="1200">
        <a:solidFill>
          <a:schemeClr val="tx1"/>
        </a:solidFill>
        <a:latin typeface="+mn-lt"/>
        <a:ea typeface="+mn-ea"/>
        <a:cs typeface="+mn-cs"/>
      </a:defRPr>
    </a:lvl6pPr>
    <a:lvl7pPr marL="2740941" algn="l" defTabSz="913648" rtl="0" eaLnBrk="1" latinLnBrk="0" hangingPunct="1">
      <a:defRPr sz="1200" kern="1200">
        <a:solidFill>
          <a:schemeClr val="tx1"/>
        </a:solidFill>
        <a:latin typeface="+mn-lt"/>
        <a:ea typeface="+mn-ea"/>
        <a:cs typeface="+mn-cs"/>
      </a:defRPr>
    </a:lvl7pPr>
    <a:lvl8pPr marL="3197767" algn="l" defTabSz="913648" rtl="0" eaLnBrk="1" latinLnBrk="0" hangingPunct="1">
      <a:defRPr sz="1200" kern="1200">
        <a:solidFill>
          <a:schemeClr val="tx1"/>
        </a:solidFill>
        <a:latin typeface="+mn-lt"/>
        <a:ea typeface="+mn-ea"/>
        <a:cs typeface="+mn-cs"/>
      </a:defRPr>
    </a:lvl8pPr>
    <a:lvl9pPr marL="3654590" algn="l" defTabSz="91364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MERHABALAR</a:t>
            </a:r>
          </a:p>
          <a:p>
            <a:endParaRPr lang="tr-TR" dirty="0"/>
          </a:p>
        </p:txBody>
      </p:sp>
      <p:sp>
        <p:nvSpPr>
          <p:cNvPr id="4" name="Slayt Numarası Yer Tutucusu 3"/>
          <p:cNvSpPr>
            <a:spLocks noGrp="1"/>
          </p:cNvSpPr>
          <p:nvPr>
            <p:ph type="sldNum" sz="quarter" idx="5"/>
          </p:nvPr>
        </p:nvSpPr>
        <p:spPr/>
        <p:txBody>
          <a:bodyPr/>
          <a:lstStyle/>
          <a:p>
            <a:pPr>
              <a:defRPr/>
            </a:pPr>
            <a:fld id="{B47C5563-A177-4B02-909E-91282024FD97}" type="slidenum">
              <a:rPr lang="tr-TR" altLang="tr-TR" smtClean="0"/>
              <a:pPr>
                <a:defRPr/>
              </a:pPr>
              <a:t>1</a:t>
            </a:fld>
            <a:endParaRPr lang="tr-TR" altLang="tr-TR"/>
          </a:p>
        </p:txBody>
      </p:sp>
    </p:spTree>
    <p:extLst>
      <p:ext uri="{BB962C8B-B14F-4D97-AF65-F5344CB8AC3E}">
        <p14:creationId xmlns:p14="http://schemas.microsoft.com/office/powerpoint/2010/main" val="3980229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Slayt Görüntüsü Yer Tutucusu">
            <a:extLst>
              <a:ext uri="{FF2B5EF4-FFF2-40B4-BE49-F238E27FC236}">
                <a16:creationId xmlns:a16="http://schemas.microsoft.com/office/drawing/2014/main" id="{00B667C5-6942-4FC6-B285-548042D4BE7C}"/>
              </a:ext>
            </a:extLst>
          </p:cNvPr>
          <p:cNvSpPr>
            <a:spLocks noGrp="1" noRot="1" noChangeAspect="1" noTextEdit="1"/>
          </p:cNvSpPr>
          <p:nvPr>
            <p:ph type="sldImg"/>
          </p:nvPr>
        </p:nvSpPr>
        <p:spPr>
          <a:xfrm>
            <a:off x="381000" y="685800"/>
            <a:ext cx="6096000" cy="3429000"/>
          </a:xfrm>
          <a:ln/>
        </p:spPr>
      </p:sp>
      <p:sp>
        <p:nvSpPr>
          <p:cNvPr id="25603" name="2 Not Yer Tutucusu">
            <a:extLst>
              <a:ext uri="{FF2B5EF4-FFF2-40B4-BE49-F238E27FC236}">
                <a16:creationId xmlns:a16="http://schemas.microsoft.com/office/drawing/2014/main" id="{B7747B0B-BD52-4907-A466-12E67385661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25604" name="3 Slayt Numarası Yer Tutucusu">
            <a:extLst>
              <a:ext uri="{FF2B5EF4-FFF2-40B4-BE49-F238E27FC236}">
                <a16:creationId xmlns:a16="http://schemas.microsoft.com/office/drawing/2014/main" id="{8728E315-BC16-483F-9C93-18D78AEF556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019EE37C-19B7-450B-887A-9A3B2BB6607A}" type="slidenum">
              <a:rPr lang="tr-TR" altLang="tr-TR" sz="1200">
                <a:latin typeface="Times New Roman" panose="02020603050405020304" pitchFamily="18" charset="0"/>
              </a:rPr>
              <a:pPr>
                <a:spcBef>
                  <a:spcPct val="0"/>
                </a:spcBef>
                <a:buClrTx/>
                <a:buFontTx/>
                <a:buNone/>
              </a:pPr>
              <a:t>2</a:t>
            </a:fld>
            <a:endParaRPr lang="tr-TR" altLang="tr-TR" sz="120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DİYABET BU HASTALIĞI YAŞAYAN BİREYLER OLARAK SİZLERİN DAHA YAKINDAN BİLDİĞİ ÜZERE…</a:t>
            </a:r>
          </a:p>
        </p:txBody>
      </p:sp>
      <p:sp>
        <p:nvSpPr>
          <p:cNvPr id="4" name="Slayt Numarası Yer Tutucusu 3"/>
          <p:cNvSpPr>
            <a:spLocks noGrp="1"/>
          </p:cNvSpPr>
          <p:nvPr>
            <p:ph type="sldNum" sz="quarter" idx="5"/>
          </p:nvPr>
        </p:nvSpPr>
        <p:spPr/>
        <p:txBody>
          <a:bodyPr/>
          <a:lstStyle/>
          <a:p>
            <a:pPr>
              <a:defRPr/>
            </a:pPr>
            <a:fld id="{B47C5563-A177-4B02-909E-91282024FD97}" type="slidenum">
              <a:rPr lang="tr-TR" altLang="tr-TR" smtClean="0"/>
              <a:pPr>
                <a:defRPr/>
              </a:pPr>
              <a:t>4</a:t>
            </a:fld>
            <a:endParaRPr lang="tr-TR" altLang="tr-TR"/>
          </a:p>
        </p:txBody>
      </p:sp>
    </p:spTree>
    <p:extLst>
      <p:ext uri="{BB962C8B-B14F-4D97-AF65-F5344CB8AC3E}">
        <p14:creationId xmlns:p14="http://schemas.microsoft.com/office/powerpoint/2010/main" val="2042606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IDF:ULUSLARARSI DİYABET FEDERASYONU ATLASI 2024 YILI VERİLERİNE GÖRE </a:t>
            </a:r>
          </a:p>
          <a:p>
            <a:r>
              <a:rPr lang="tr-TR" b="1" dirty="0"/>
              <a:t>Bir de çok güncel “tanı almamış diyabet” makalesi var</a:t>
            </a:r>
          </a:p>
          <a:p>
            <a:r>
              <a:rPr lang="tr-TR" dirty="0"/>
              <a:t>2026'da </a:t>
            </a:r>
            <a:r>
              <a:rPr lang="tr-TR" i="1" dirty="0" err="1"/>
              <a:t>Diabetes</a:t>
            </a:r>
            <a:r>
              <a:rPr lang="tr-TR" i="1" dirty="0"/>
              <a:t> </a:t>
            </a:r>
            <a:r>
              <a:rPr lang="tr-TR" i="1" dirty="0" err="1"/>
              <a:t>Care</a:t>
            </a:r>
            <a:r>
              <a:rPr lang="tr-TR" dirty="0" err="1"/>
              <a:t>'da</a:t>
            </a:r>
            <a:r>
              <a:rPr lang="tr-TR" dirty="0"/>
              <a:t> yayımlanan IDF analizinde 2024 yılı için küresel diyabetli yetişkinlerin </a:t>
            </a:r>
            <a:r>
              <a:rPr lang="tr-TR" b="1" dirty="0"/>
              <a:t>%42.8’inin henüz tanı almadığı</a:t>
            </a:r>
            <a:r>
              <a:rPr lang="tr-TR" dirty="0"/>
              <a:t>, bunun yaklaşık </a:t>
            </a:r>
            <a:r>
              <a:rPr lang="tr-TR" b="1" dirty="0"/>
              <a:t>251.7 milyon yetişkin</a:t>
            </a:r>
            <a:r>
              <a:rPr lang="tr-TR" dirty="0"/>
              <a:t> anlamına geldiği hesaplandı. Ülkelerin %5’inden daha azı WHO’nun ≥%80 tanı hedefini karşılıyordu. </a:t>
            </a:r>
          </a:p>
          <a:p>
            <a:r>
              <a:rPr lang="tr-TR" dirty="0"/>
              <a:t>Bunu da </a:t>
            </a:r>
            <a:r>
              <a:rPr lang="tr-TR" dirty="0" err="1"/>
              <a:t>retinopatiye</a:t>
            </a:r>
            <a:r>
              <a:rPr lang="tr-TR" dirty="0"/>
              <a:t> bağlamak çok kolay: </a:t>
            </a:r>
            <a:r>
              <a:rPr lang="tr-TR" b="1" dirty="0"/>
              <a:t>tanı almayan diyabet → sistemik kontrol yok → göz taraması yok → </a:t>
            </a:r>
            <a:r>
              <a:rPr lang="tr-TR" b="1" dirty="0" err="1"/>
              <a:t>retinopatinin</a:t>
            </a:r>
            <a:r>
              <a:rPr lang="tr-TR" b="1" dirty="0"/>
              <a:t> ilk oftalmolojik başvuruda ileri evrede saptanma riski.</a:t>
            </a:r>
            <a:endParaRPr lang="tr-TR" dirty="0"/>
          </a:p>
          <a:p>
            <a:endParaRPr lang="tr-TR" dirty="0"/>
          </a:p>
        </p:txBody>
      </p:sp>
      <p:sp>
        <p:nvSpPr>
          <p:cNvPr id="4" name="Slayt Numarası Yer Tutucusu 3"/>
          <p:cNvSpPr>
            <a:spLocks noGrp="1"/>
          </p:cNvSpPr>
          <p:nvPr>
            <p:ph type="sldNum" sz="quarter" idx="5"/>
          </p:nvPr>
        </p:nvSpPr>
        <p:spPr/>
        <p:txBody>
          <a:bodyPr/>
          <a:lstStyle/>
          <a:p>
            <a:pPr>
              <a:defRPr/>
            </a:pPr>
            <a:fld id="{B47C5563-A177-4B02-909E-91282024FD97}" type="slidenum">
              <a:rPr lang="tr-TR" altLang="tr-TR" smtClean="0"/>
              <a:pPr>
                <a:defRPr/>
              </a:pPr>
              <a:t>5</a:t>
            </a:fld>
            <a:endParaRPr lang="tr-TR" altLang="tr-TR"/>
          </a:p>
        </p:txBody>
      </p:sp>
    </p:spTree>
    <p:extLst>
      <p:ext uri="{BB962C8B-B14F-4D97-AF65-F5344CB8AC3E}">
        <p14:creationId xmlns:p14="http://schemas.microsoft.com/office/powerpoint/2010/main" val="303213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Slayt Görüntüsü Yer Tutucusu">
            <a:extLst>
              <a:ext uri="{FF2B5EF4-FFF2-40B4-BE49-F238E27FC236}">
                <a16:creationId xmlns:a16="http://schemas.microsoft.com/office/drawing/2014/main" id="{FB1AB744-4E15-49BD-AAB4-4BF4BB11F054}"/>
              </a:ext>
            </a:extLst>
          </p:cNvPr>
          <p:cNvSpPr>
            <a:spLocks noGrp="1" noRot="1" noChangeAspect="1" noTextEdit="1"/>
          </p:cNvSpPr>
          <p:nvPr>
            <p:ph type="sldImg"/>
          </p:nvPr>
        </p:nvSpPr>
        <p:spPr>
          <a:xfrm>
            <a:off x="381000" y="685800"/>
            <a:ext cx="6096000" cy="3429000"/>
          </a:xfrm>
          <a:ln/>
        </p:spPr>
      </p:sp>
      <p:sp>
        <p:nvSpPr>
          <p:cNvPr id="30723" name="2 Not Yer Tutucusu">
            <a:extLst>
              <a:ext uri="{FF2B5EF4-FFF2-40B4-BE49-F238E27FC236}">
                <a16:creationId xmlns:a16="http://schemas.microsoft.com/office/drawing/2014/main" id="{DF2E28DE-61A5-4C8C-9718-C6065757578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z="1100"/>
          </a:p>
        </p:txBody>
      </p:sp>
      <p:sp>
        <p:nvSpPr>
          <p:cNvPr id="30724" name="3 Slayt Numarası Yer Tutucusu">
            <a:extLst>
              <a:ext uri="{FF2B5EF4-FFF2-40B4-BE49-F238E27FC236}">
                <a16:creationId xmlns:a16="http://schemas.microsoft.com/office/drawing/2014/main" id="{57CC0C91-E3FF-40BC-9C54-148ACA791AB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B568FC41-AA6E-400F-8353-50C67A9D51BD}" type="slidenum">
              <a:rPr lang="tr-TR" altLang="tr-TR" sz="1200">
                <a:latin typeface="Times New Roman" panose="02020603050405020304" pitchFamily="18" charset="0"/>
              </a:rPr>
              <a:pPr>
                <a:spcBef>
                  <a:spcPct val="0"/>
                </a:spcBef>
                <a:buClrTx/>
                <a:buFontTx/>
                <a:buNone/>
              </a:pPr>
              <a:t>6</a:t>
            </a:fld>
            <a:endParaRPr lang="tr-TR" altLang="tr-TR" sz="120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Slayt Görüntüsü Yer Tutucusu">
            <a:extLst>
              <a:ext uri="{FF2B5EF4-FFF2-40B4-BE49-F238E27FC236}">
                <a16:creationId xmlns:a16="http://schemas.microsoft.com/office/drawing/2014/main" id="{A22BC0F6-6698-4F4A-B7B7-FDFBA5A95923}"/>
              </a:ext>
            </a:extLst>
          </p:cNvPr>
          <p:cNvSpPr>
            <a:spLocks noGrp="1" noRot="1" noChangeAspect="1" noTextEdit="1"/>
          </p:cNvSpPr>
          <p:nvPr>
            <p:ph type="sldImg"/>
          </p:nvPr>
        </p:nvSpPr>
        <p:spPr>
          <a:xfrm>
            <a:off x="381000" y="685800"/>
            <a:ext cx="6096000" cy="3429000"/>
          </a:xfrm>
          <a:ln/>
        </p:spPr>
      </p:sp>
      <p:sp>
        <p:nvSpPr>
          <p:cNvPr id="32771" name="2 Not Yer Tutucusu">
            <a:extLst>
              <a:ext uri="{FF2B5EF4-FFF2-40B4-BE49-F238E27FC236}">
                <a16:creationId xmlns:a16="http://schemas.microsoft.com/office/drawing/2014/main" id="{D74AD47A-F50C-4267-A254-32DFF622775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ltLang="tr-TR" dirty="0"/>
              <a:t>DİYABETİK RETİNOPATİYE GİRMEDEN ÖNCE…</a:t>
            </a:r>
          </a:p>
          <a:p>
            <a:r>
              <a:rPr lang="tr-TR" altLang="tr-TR" dirty="0"/>
              <a:t> HASTALARINDA RİSKİ ARTAN BELLİ GÖZ HASTALIKLARI BULUNMAKTA BUNLARIN BAŞINDA EN BİLİNEN OLARAK DİYABETİK RETİNOPATİ GELMEKTEDİR, DÜNYA GENELİNDE ÇALIŞAN POPÜLASYONDA GÖRME KAYBININ EN ÖNEMLİ NEDENLERİNDEN BİRİDİR. BUNUN YANI SIRA KATARAKT VE GLOKOM OLARAK BİLİNEN GÖZ TANSİYONU HASTALIKLARININ DA RİSKİ DİYABETLİ BİREYLERDE DAHA SIKTIR.</a:t>
            </a:r>
          </a:p>
        </p:txBody>
      </p:sp>
      <p:sp>
        <p:nvSpPr>
          <p:cNvPr id="32772" name="3 Slayt Numarası Yer Tutucusu">
            <a:extLst>
              <a:ext uri="{FF2B5EF4-FFF2-40B4-BE49-F238E27FC236}">
                <a16:creationId xmlns:a16="http://schemas.microsoft.com/office/drawing/2014/main" id="{87E3E588-6752-42DE-AD57-F9868AD8EA5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2C73934F-8F13-433A-8155-873FF8C7B31B}" type="slidenum">
              <a:rPr lang="tr-TR" altLang="tr-TR" sz="1200">
                <a:latin typeface="Times New Roman" panose="02020603050405020304" pitchFamily="18" charset="0"/>
              </a:rPr>
              <a:pPr>
                <a:spcBef>
                  <a:spcPct val="0"/>
                </a:spcBef>
                <a:buClrTx/>
                <a:buFontTx/>
                <a:buNone/>
              </a:pPr>
              <a:t>7</a:t>
            </a:fld>
            <a:endParaRPr lang="tr-TR" altLang="tr-TR" sz="1200">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Slayt Görüntüsü Yer Tutucusu">
            <a:extLst>
              <a:ext uri="{FF2B5EF4-FFF2-40B4-BE49-F238E27FC236}">
                <a16:creationId xmlns:a16="http://schemas.microsoft.com/office/drawing/2014/main" id="{7C38E82D-864B-4E4E-8933-8C222CBE425A}"/>
              </a:ext>
            </a:extLst>
          </p:cNvPr>
          <p:cNvSpPr>
            <a:spLocks noGrp="1" noRot="1" noChangeAspect="1" noTextEdit="1"/>
          </p:cNvSpPr>
          <p:nvPr>
            <p:ph type="sldImg"/>
          </p:nvPr>
        </p:nvSpPr>
        <p:spPr>
          <a:xfrm>
            <a:off x="381000" y="685800"/>
            <a:ext cx="6096000" cy="3429000"/>
          </a:xfrm>
          <a:ln/>
        </p:spPr>
      </p:sp>
      <p:sp>
        <p:nvSpPr>
          <p:cNvPr id="34819" name="2 Not Yer Tutucusu">
            <a:extLst>
              <a:ext uri="{FF2B5EF4-FFF2-40B4-BE49-F238E27FC236}">
                <a16:creationId xmlns:a16="http://schemas.microsoft.com/office/drawing/2014/main" id="{26BA1844-AB1E-4577-A422-FD47023CE97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z="1100"/>
          </a:p>
        </p:txBody>
      </p:sp>
      <p:sp>
        <p:nvSpPr>
          <p:cNvPr id="34820" name="3 Slayt Numarası Yer Tutucusu">
            <a:extLst>
              <a:ext uri="{FF2B5EF4-FFF2-40B4-BE49-F238E27FC236}">
                <a16:creationId xmlns:a16="http://schemas.microsoft.com/office/drawing/2014/main" id="{A1C2B4F3-A2D3-4BA4-813D-9E896E0C414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5716CED1-5C13-47C8-9CEE-630EF74E3E9B}" type="slidenum">
              <a:rPr lang="tr-TR" altLang="tr-TR" sz="1200">
                <a:latin typeface="Times New Roman" panose="02020603050405020304" pitchFamily="18" charset="0"/>
              </a:rPr>
              <a:pPr>
                <a:spcBef>
                  <a:spcPct val="0"/>
                </a:spcBef>
                <a:buClrTx/>
                <a:buFontTx/>
                <a:buNone/>
              </a:pPr>
              <a:t>8</a:t>
            </a:fld>
            <a:endParaRPr lang="tr-TR" altLang="tr-TR" sz="1200">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Slayt Görüntüsü Yer Tutucusu">
            <a:extLst>
              <a:ext uri="{FF2B5EF4-FFF2-40B4-BE49-F238E27FC236}">
                <a16:creationId xmlns:a16="http://schemas.microsoft.com/office/drawing/2014/main" id="{CB4E9E33-3E78-49A4-8435-70DA33759E2F}"/>
              </a:ext>
            </a:extLst>
          </p:cNvPr>
          <p:cNvSpPr>
            <a:spLocks noGrp="1" noRot="1" noChangeAspect="1" noTextEdit="1"/>
          </p:cNvSpPr>
          <p:nvPr>
            <p:ph type="sldImg"/>
          </p:nvPr>
        </p:nvSpPr>
        <p:spPr>
          <a:xfrm>
            <a:off x="381000" y="685800"/>
            <a:ext cx="6096000" cy="3429000"/>
          </a:xfrm>
          <a:ln/>
        </p:spPr>
      </p:sp>
      <p:sp>
        <p:nvSpPr>
          <p:cNvPr id="36867" name="2 Not Yer Tutucusu">
            <a:extLst>
              <a:ext uri="{FF2B5EF4-FFF2-40B4-BE49-F238E27FC236}">
                <a16:creationId xmlns:a16="http://schemas.microsoft.com/office/drawing/2014/main" id="{1AA7245F-D399-4671-8823-6AE8C28DEDB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36868" name="3 Slayt Numarası Yer Tutucusu">
            <a:extLst>
              <a:ext uri="{FF2B5EF4-FFF2-40B4-BE49-F238E27FC236}">
                <a16:creationId xmlns:a16="http://schemas.microsoft.com/office/drawing/2014/main" id="{6BE23626-8D57-4D99-AF4B-B4BBF4ED4CD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3805CFFF-238C-418E-A4EF-5074E022F20B}" type="slidenum">
              <a:rPr lang="tr-TR" altLang="tr-TR" sz="1200">
                <a:latin typeface="Times New Roman" panose="02020603050405020304" pitchFamily="18" charset="0"/>
              </a:rPr>
              <a:pPr>
                <a:spcBef>
                  <a:spcPct val="0"/>
                </a:spcBef>
                <a:buClrTx/>
                <a:buFontTx/>
                <a:buNone/>
              </a:pPr>
              <a:t>9</a:t>
            </a:fld>
            <a:endParaRPr lang="tr-TR" altLang="tr-TR" sz="120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Slayt Görüntüsü Yer Tutucusu">
            <a:extLst>
              <a:ext uri="{FF2B5EF4-FFF2-40B4-BE49-F238E27FC236}">
                <a16:creationId xmlns:a16="http://schemas.microsoft.com/office/drawing/2014/main" id="{A22BC0F6-6698-4F4A-B7B7-FDFBA5A95923}"/>
              </a:ext>
            </a:extLst>
          </p:cNvPr>
          <p:cNvSpPr>
            <a:spLocks noGrp="1" noRot="1" noChangeAspect="1" noTextEdit="1"/>
          </p:cNvSpPr>
          <p:nvPr>
            <p:ph type="sldImg"/>
          </p:nvPr>
        </p:nvSpPr>
        <p:spPr>
          <a:xfrm>
            <a:off x="381000" y="685800"/>
            <a:ext cx="6096000" cy="3429000"/>
          </a:xfrm>
          <a:ln/>
        </p:spPr>
      </p:sp>
      <p:sp>
        <p:nvSpPr>
          <p:cNvPr id="32771" name="2 Not Yer Tutucusu">
            <a:extLst>
              <a:ext uri="{FF2B5EF4-FFF2-40B4-BE49-F238E27FC236}">
                <a16:creationId xmlns:a16="http://schemas.microsoft.com/office/drawing/2014/main" id="{D74AD47A-F50C-4267-A254-32DFF622775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ltLang="tr-TR" dirty="0"/>
              <a:t>DİYABET HASTALARINDA RİSKİ ARTAN BELLİ GÖZ HASTALIKLARI BULUNMAKTA BUNLARIN BAŞINDA EN BİLİNEN OLARAK DİYABETİK RETİNOPATİ GELMEKTEDİR, DÜNYA GENELİNDE ÇALIŞAN POPÜLASYONDA GÖRME KAYBININ EN ÖNEMLİ NEDENLERİNDEN BİRİDİR. BUNUN YANI SIRA KATARAKT VE GLOKOM OLARAK BİLİNEN GÖZ TANSİYONU HASTALIKLARININ DA RİSKİ DİYABETLİ BİREYLERDE DAHA SIKTIR.</a:t>
            </a:r>
          </a:p>
        </p:txBody>
      </p:sp>
      <p:sp>
        <p:nvSpPr>
          <p:cNvPr id="32772" name="3 Slayt Numarası Yer Tutucusu">
            <a:extLst>
              <a:ext uri="{FF2B5EF4-FFF2-40B4-BE49-F238E27FC236}">
                <a16:creationId xmlns:a16="http://schemas.microsoft.com/office/drawing/2014/main" id="{87E3E588-6752-42DE-AD57-F9868AD8EA5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2C73934F-8F13-433A-8155-873FF8C7B31B}" type="slidenum">
              <a:rPr lang="tr-TR" altLang="tr-TR" sz="1200">
                <a:latin typeface="Times New Roman" panose="02020603050405020304" pitchFamily="18" charset="0"/>
              </a:rPr>
              <a:pPr>
                <a:spcBef>
                  <a:spcPct val="0"/>
                </a:spcBef>
                <a:buClrTx/>
                <a:buFontTx/>
                <a:buNone/>
              </a:pPr>
              <a:t>10</a:t>
            </a:fld>
            <a:endParaRPr lang="tr-TR" altLang="tr-TR" sz="1200">
              <a:latin typeface="Times New Roman" panose="02020603050405020304" pitchFamily="18" charset="0"/>
            </a:endParaRPr>
          </a:p>
        </p:txBody>
      </p:sp>
    </p:spTree>
    <p:extLst>
      <p:ext uri="{BB962C8B-B14F-4D97-AF65-F5344CB8AC3E}">
        <p14:creationId xmlns:p14="http://schemas.microsoft.com/office/powerpoint/2010/main" val="1480460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8275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ESASEN BU İLK 3 BASAMAK PROLİFERATİF OLMAYAN EVREDİR. DAHA AĞIR OLAN EVRE İSE PROLİFERATİF EVRE OLUP BU EVREDE…</a:t>
            </a:r>
          </a:p>
        </p:txBody>
      </p:sp>
      <p:sp>
        <p:nvSpPr>
          <p:cNvPr id="4" name="Slayt Numarası Yer Tutucusu 3"/>
          <p:cNvSpPr>
            <a:spLocks noGrp="1"/>
          </p:cNvSpPr>
          <p:nvPr>
            <p:ph type="sldNum" sz="quarter" idx="5"/>
          </p:nvPr>
        </p:nvSpPr>
        <p:spPr/>
        <p:txBody>
          <a:bodyPr/>
          <a:lstStyle/>
          <a:p>
            <a:pPr>
              <a:defRPr/>
            </a:pPr>
            <a:fld id="{B47C5563-A177-4B02-909E-91282024FD97}" type="slidenum">
              <a:rPr lang="tr-TR" altLang="tr-TR" smtClean="0"/>
              <a:pPr>
                <a:defRPr/>
              </a:pPr>
              <a:t>15</a:t>
            </a:fld>
            <a:endParaRPr lang="tr-TR" altLang="tr-TR"/>
          </a:p>
        </p:txBody>
      </p:sp>
    </p:spTree>
    <p:extLst>
      <p:ext uri="{BB962C8B-B14F-4D97-AF65-F5344CB8AC3E}">
        <p14:creationId xmlns:p14="http://schemas.microsoft.com/office/powerpoint/2010/main" val="887881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tr-TR" dirty="0"/>
              <a:t>DİYABETİK MAKÜLA ÖDEMİ İSE HER AŞAMADA GÖRÜLEBİLİR.</a:t>
            </a:r>
          </a:p>
          <a:p>
            <a:endParaRPr lang="tr-TR" dirty="0"/>
          </a:p>
        </p:txBody>
      </p:sp>
      <p:sp>
        <p:nvSpPr>
          <p:cNvPr id="4" name="Slayt Numarası Yer Tutucusu 3"/>
          <p:cNvSpPr>
            <a:spLocks noGrp="1"/>
          </p:cNvSpPr>
          <p:nvPr>
            <p:ph type="sldNum" sz="quarter" idx="5"/>
          </p:nvPr>
        </p:nvSpPr>
        <p:spPr/>
        <p:txBody>
          <a:bodyPr/>
          <a:lstStyle/>
          <a:p>
            <a:pPr>
              <a:defRPr/>
            </a:pPr>
            <a:fld id="{B47C5563-A177-4B02-909E-91282024FD97}" type="slidenum">
              <a:rPr lang="tr-TR" altLang="tr-TR" smtClean="0"/>
              <a:pPr>
                <a:defRPr/>
              </a:pPr>
              <a:t>16</a:t>
            </a:fld>
            <a:endParaRPr lang="tr-TR" altLang="tr-TR"/>
          </a:p>
        </p:txBody>
      </p:sp>
    </p:spTree>
    <p:extLst>
      <p:ext uri="{BB962C8B-B14F-4D97-AF65-F5344CB8AC3E}">
        <p14:creationId xmlns:p14="http://schemas.microsoft.com/office/powerpoint/2010/main" val="2667772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tr-TR" dirty="0"/>
              <a:t>DİYABETİK MAKÜLA ÖDEMİ İSE HER AŞAMADA GÖRÜLEBİLİR.</a:t>
            </a:r>
          </a:p>
          <a:p>
            <a:endParaRPr lang="tr-TR" dirty="0"/>
          </a:p>
        </p:txBody>
      </p:sp>
      <p:sp>
        <p:nvSpPr>
          <p:cNvPr id="4" name="Slayt Numarası Yer Tutucusu 3"/>
          <p:cNvSpPr>
            <a:spLocks noGrp="1"/>
          </p:cNvSpPr>
          <p:nvPr>
            <p:ph type="sldNum" sz="quarter" idx="5"/>
          </p:nvPr>
        </p:nvSpPr>
        <p:spPr/>
        <p:txBody>
          <a:bodyPr/>
          <a:lstStyle/>
          <a:p>
            <a:pPr>
              <a:defRPr/>
            </a:pPr>
            <a:fld id="{B47C5563-A177-4B02-909E-91282024FD97}" type="slidenum">
              <a:rPr lang="tr-TR" altLang="tr-TR" smtClean="0"/>
              <a:pPr>
                <a:defRPr/>
              </a:pPr>
              <a:t>17</a:t>
            </a:fld>
            <a:endParaRPr lang="tr-TR" altLang="tr-TR"/>
          </a:p>
        </p:txBody>
      </p:sp>
    </p:spTree>
    <p:extLst>
      <p:ext uri="{BB962C8B-B14F-4D97-AF65-F5344CB8AC3E}">
        <p14:creationId xmlns:p14="http://schemas.microsoft.com/office/powerpoint/2010/main" val="1563260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a:extLst>
              <a:ext uri="{FF2B5EF4-FFF2-40B4-BE49-F238E27FC236}">
                <a16:creationId xmlns:a16="http://schemas.microsoft.com/office/drawing/2014/main" id="{95DF9A80-8BF9-4F9B-ADB7-8C4798CC7292}"/>
              </a:ext>
            </a:extLst>
          </p:cNvPr>
          <p:cNvSpPr>
            <a:spLocks noGrp="1" noRot="1" noChangeAspect="1" noTextEdit="1"/>
          </p:cNvSpPr>
          <p:nvPr>
            <p:ph type="sldImg"/>
          </p:nvPr>
        </p:nvSpPr>
        <p:spPr>
          <a:xfrm>
            <a:off x="381000" y="685800"/>
            <a:ext cx="6096000" cy="3429000"/>
          </a:xfrm>
          <a:ln/>
        </p:spPr>
      </p:sp>
      <p:sp>
        <p:nvSpPr>
          <p:cNvPr id="38915" name="2 Not Yer Tutucusu">
            <a:extLst>
              <a:ext uri="{FF2B5EF4-FFF2-40B4-BE49-F238E27FC236}">
                <a16:creationId xmlns:a16="http://schemas.microsoft.com/office/drawing/2014/main" id="{8C391496-7E59-41F0-91D6-86F96FBC7BF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ltLang="tr-TR" sz="1100"/>
              <a:t>Diya</a:t>
            </a:r>
          </a:p>
        </p:txBody>
      </p:sp>
      <p:sp>
        <p:nvSpPr>
          <p:cNvPr id="38916" name="3 Slayt Numarası Yer Tutucusu">
            <a:extLst>
              <a:ext uri="{FF2B5EF4-FFF2-40B4-BE49-F238E27FC236}">
                <a16:creationId xmlns:a16="http://schemas.microsoft.com/office/drawing/2014/main" id="{371D33CB-A5A5-4E17-BD0E-590E7381C93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06924111-D16C-425A-9340-690AA303803C}" type="slidenum">
              <a:rPr lang="tr-TR" altLang="tr-TR" sz="1200">
                <a:latin typeface="Times New Roman" panose="02020603050405020304" pitchFamily="18" charset="0"/>
              </a:rPr>
              <a:pPr>
                <a:spcBef>
                  <a:spcPct val="0"/>
                </a:spcBef>
                <a:buClrTx/>
                <a:buFontTx/>
                <a:buNone/>
              </a:pPr>
              <a:t>18</a:t>
            </a:fld>
            <a:endParaRPr lang="tr-TR" altLang="tr-TR" sz="1200">
              <a:latin typeface="Times New Roman" panose="02020603050405020304" pitchFamily="18" charset="0"/>
            </a:endParaRPr>
          </a:p>
        </p:txBody>
      </p:sp>
    </p:spTree>
    <p:extLst>
      <p:ext uri="{BB962C8B-B14F-4D97-AF65-F5344CB8AC3E}">
        <p14:creationId xmlns:p14="http://schemas.microsoft.com/office/powerpoint/2010/main" val="1247781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Slayt Görüntüsü Yer Tutucusu">
            <a:extLst>
              <a:ext uri="{FF2B5EF4-FFF2-40B4-BE49-F238E27FC236}">
                <a16:creationId xmlns:a16="http://schemas.microsoft.com/office/drawing/2014/main" id="{602009C9-13B6-4B07-9F99-7AD4D28A463F}"/>
              </a:ext>
            </a:extLst>
          </p:cNvPr>
          <p:cNvSpPr>
            <a:spLocks noGrp="1" noRot="1" noChangeAspect="1" noTextEdit="1"/>
          </p:cNvSpPr>
          <p:nvPr>
            <p:ph type="sldImg"/>
          </p:nvPr>
        </p:nvSpPr>
        <p:spPr>
          <a:xfrm>
            <a:off x="381000" y="685800"/>
            <a:ext cx="6096000" cy="3429000"/>
          </a:xfrm>
          <a:ln/>
        </p:spPr>
      </p:sp>
      <p:sp>
        <p:nvSpPr>
          <p:cNvPr id="48131" name="2 Not Yer Tutucusu">
            <a:extLst>
              <a:ext uri="{FF2B5EF4-FFF2-40B4-BE49-F238E27FC236}">
                <a16:creationId xmlns:a16="http://schemas.microsoft.com/office/drawing/2014/main" id="{4AFAADE4-C9EA-464E-AE09-3E0C6998835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48132" name="3 Slayt Numarası Yer Tutucusu">
            <a:extLst>
              <a:ext uri="{FF2B5EF4-FFF2-40B4-BE49-F238E27FC236}">
                <a16:creationId xmlns:a16="http://schemas.microsoft.com/office/drawing/2014/main" id="{CCE9E944-FB1C-4B68-8D16-1D29095D9AC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648F8C92-364E-4E97-AE0A-A0F82A23E60D}" type="slidenum">
              <a:rPr lang="tr-TR" altLang="tr-TR" sz="1200">
                <a:latin typeface="Times New Roman" panose="02020603050405020304" pitchFamily="18" charset="0"/>
              </a:rPr>
              <a:pPr>
                <a:spcBef>
                  <a:spcPct val="0"/>
                </a:spcBef>
                <a:buClrTx/>
                <a:buFontTx/>
                <a:buNone/>
              </a:pPr>
              <a:t>26</a:t>
            </a:fld>
            <a:endParaRPr lang="tr-TR" altLang="tr-TR" sz="1200">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Slayt Görüntüsü Yer Tutucusu">
            <a:extLst>
              <a:ext uri="{FF2B5EF4-FFF2-40B4-BE49-F238E27FC236}">
                <a16:creationId xmlns:a16="http://schemas.microsoft.com/office/drawing/2014/main" id="{F023A4EC-5AF8-4134-9ABE-41F293AFDF31}"/>
              </a:ext>
            </a:extLst>
          </p:cNvPr>
          <p:cNvSpPr>
            <a:spLocks noGrp="1" noRot="1" noChangeAspect="1" noTextEdit="1"/>
          </p:cNvSpPr>
          <p:nvPr>
            <p:ph type="sldImg"/>
          </p:nvPr>
        </p:nvSpPr>
        <p:spPr>
          <a:xfrm>
            <a:off x="381000" y="685800"/>
            <a:ext cx="6096000" cy="3429000"/>
          </a:xfrm>
          <a:ln/>
        </p:spPr>
      </p:sp>
      <p:sp>
        <p:nvSpPr>
          <p:cNvPr id="3" name="2 Not Yer Tutucusu">
            <a:extLst>
              <a:ext uri="{FF2B5EF4-FFF2-40B4-BE49-F238E27FC236}">
                <a16:creationId xmlns:a16="http://schemas.microsoft.com/office/drawing/2014/main" id="{C159B34A-47FD-4082-B5D9-25C3BF098709}"/>
              </a:ext>
            </a:extLst>
          </p:cNvPr>
          <p:cNvSpPr>
            <a:spLocks noGrp="1"/>
          </p:cNvSpPr>
          <p:nvPr>
            <p:ph type="body" idx="1"/>
          </p:nvPr>
        </p:nvSpPr>
        <p:spPr/>
        <p:txBody>
          <a:bodyPr>
            <a:normAutofit/>
          </a:bodyPr>
          <a:lstStyle/>
          <a:p>
            <a:pPr>
              <a:defRPr/>
            </a:pPr>
            <a:endParaRPr lang="tr-TR" sz="1100" dirty="0"/>
          </a:p>
        </p:txBody>
      </p:sp>
      <p:sp>
        <p:nvSpPr>
          <p:cNvPr id="56324" name="3 Slayt Numarası Yer Tutucusu">
            <a:extLst>
              <a:ext uri="{FF2B5EF4-FFF2-40B4-BE49-F238E27FC236}">
                <a16:creationId xmlns:a16="http://schemas.microsoft.com/office/drawing/2014/main" id="{2CD66C79-623A-4811-A643-253BC7FA40A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9DF96AE2-334D-4622-8DBA-32309DA4D457}" type="slidenum">
              <a:rPr lang="tr-TR" altLang="tr-TR" sz="1200">
                <a:latin typeface="Times New Roman" panose="02020603050405020304" pitchFamily="18" charset="0"/>
              </a:rPr>
              <a:pPr>
                <a:spcBef>
                  <a:spcPct val="0"/>
                </a:spcBef>
                <a:buClrTx/>
                <a:buFontTx/>
                <a:buNone/>
              </a:pPr>
              <a:t>31</a:t>
            </a:fld>
            <a:endParaRPr lang="tr-TR" altLang="tr-TR" sz="1200">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Slayt Görüntüsü Yer Tutucusu">
            <a:extLst>
              <a:ext uri="{FF2B5EF4-FFF2-40B4-BE49-F238E27FC236}">
                <a16:creationId xmlns:a16="http://schemas.microsoft.com/office/drawing/2014/main" id="{3E9D117E-EA09-424B-BB29-14B2C292429E}"/>
              </a:ext>
            </a:extLst>
          </p:cNvPr>
          <p:cNvSpPr>
            <a:spLocks noGrp="1" noRot="1" noChangeAspect="1" noTextEdit="1"/>
          </p:cNvSpPr>
          <p:nvPr>
            <p:ph type="sldImg"/>
          </p:nvPr>
        </p:nvSpPr>
        <p:spPr>
          <a:xfrm>
            <a:off x="381000" y="685800"/>
            <a:ext cx="6096000" cy="3429000"/>
          </a:xfrm>
          <a:ln/>
        </p:spPr>
      </p:sp>
      <p:sp>
        <p:nvSpPr>
          <p:cNvPr id="59395" name="2 Not Yer Tutucusu">
            <a:extLst>
              <a:ext uri="{FF2B5EF4-FFF2-40B4-BE49-F238E27FC236}">
                <a16:creationId xmlns:a16="http://schemas.microsoft.com/office/drawing/2014/main" id="{F1A3DFDC-F322-48DD-B0F3-44BC461B2E9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59396" name="3 Slayt Numarası Yer Tutucusu">
            <a:extLst>
              <a:ext uri="{FF2B5EF4-FFF2-40B4-BE49-F238E27FC236}">
                <a16:creationId xmlns:a16="http://schemas.microsoft.com/office/drawing/2014/main" id="{0DF44351-76CF-4538-B1D1-72245314D18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57646C8B-85B9-48D3-8C59-CDA946DB369B}" type="slidenum">
              <a:rPr lang="tr-TR" altLang="tr-TR" sz="1200">
                <a:latin typeface="Times New Roman" panose="02020603050405020304" pitchFamily="18" charset="0"/>
              </a:rPr>
              <a:pPr>
                <a:spcBef>
                  <a:spcPct val="0"/>
                </a:spcBef>
                <a:buClrTx/>
                <a:buFontTx/>
                <a:buNone/>
              </a:pPr>
              <a:t>33</a:t>
            </a:fld>
            <a:endParaRPr lang="tr-TR" altLang="tr-TR" sz="1200">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Slayt Görüntüsü Yer Tutucusu">
            <a:extLst>
              <a:ext uri="{FF2B5EF4-FFF2-40B4-BE49-F238E27FC236}">
                <a16:creationId xmlns:a16="http://schemas.microsoft.com/office/drawing/2014/main" id="{F9860521-937F-4380-9DE5-2EBC0654B38E}"/>
              </a:ext>
            </a:extLst>
          </p:cNvPr>
          <p:cNvSpPr>
            <a:spLocks noGrp="1" noRot="1" noChangeAspect="1" noTextEdit="1"/>
          </p:cNvSpPr>
          <p:nvPr>
            <p:ph type="sldImg"/>
          </p:nvPr>
        </p:nvSpPr>
        <p:spPr>
          <a:xfrm>
            <a:off x="381000" y="685800"/>
            <a:ext cx="6096000" cy="3429000"/>
          </a:xfrm>
          <a:ln/>
        </p:spPr>
      </p:sp>
      <p:sp>
        <p:nvSpPr>
          <p:cNvPr id="61443" name="2 Not Yer Tutucusu">
            <a:extLst>
              <a:ext uri="{FF2B5EF4-FFF2-40B4-BE49-F238E27FC236}">
                <a16:creationId xmlns:a16="http://schemas.microsoft.com/office/drawing/2014/main" id="{07CACC0E-BF86-4263-8EDF-B5FBDB28759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61444" name="3 Slayt Numarası Yer Tutucusu">
            <a:extLst>
              <a:ext uri="{FF2B5EF4-FFF2-40B4-BE49-F238E27FC236}">
                <a16:creationId xmlns:a16="http://schemas.microsoft.com/office/drawing/2014/main" id="{79EB0551-9AF7-4A07-82A9-FB576528B49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58E7401A-E68E-4AF3-871C-B261756D54E0}" type="slidenum">
              <a:rPr lang="tr-TR" altLang="tr-TR" sz="1200">
                <a:latin typeface="Times New Roman" panose="02020603050405020304" pitchFamily="18" charset="0"/>
              </a:rPr>
              <a:pPr>
                <a:spcBef>
                  <a:spcPct val="0"/>
                </a:spcBef>
                <a:buClrTx/>
                <a:buFontTx/>
                <a:buNone/>
              </a:pPr>
              <a:t>34</a:t>
            </a:fld>
            <a:endParaRPr lang="tr-TR" altLang="tr-TR" sz="1200">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Slayt Görüntüsü Yer Tutucusu">
            <a:extLst>
              <a:ext uri="{FF2B5EF4-FFF2-40B4-BE49-F238E27FC236}">
                <a16:creationId xmlns:a16="http://schemas.microsoft.com/office/drawing/2014/main" id="{8B8CD8D3-DA76-41DF-B3D1-2AEF6BA6D069}"/>
              </a:ext>
            </a:extLst>
          </p:cNvPr>
          <p:cNvSpPr>
            <a:spLocks noGrp="1" noRot="1" noChangeAspect="1" noTextEdit="1"/>
          </p:cNvSpPr>
          <p:nvPr>
            <p:ph type="sldImg"/>
          </p:nvPr>
        </p:nvSpPr>
        <p:spPr>
          <a:xfrm>
            <a:off x="381000" y="685800"/>
            <a:ext cx="6096000" cy="3429000"/>
          </a:xfrm>
          <a:ln/>
        </p:spPr>
      </p:sp>
      <p:sp>
        <p:nvSpPr>
          <p:cNvPr id="64515" name="2 Not Yer Tutucusu">
            <a:extLst>
              <a:ext uri="{FF2B5EF4-FFF2-40B4-BE49-F238E27FC236}">
                <a16:creationId xmlns:a16="http://schemas.microsoft.com/office/drawing/2014/main" id="{25E94A3D-C983-4D42-9A9D-543B47A1365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a:p>
        </p:txBody>
      </p:sp>
      <p:sp>
        <p:nvSpPr>
          <p:cNvPr id="64516" name="3 Slayt Numarası Yer Tutucusu">
            <a:extLst>
              <a:ext uri="{FF2B5EF4-FFF2-40B4-BE49-F238E27FC236}">
                <a16:creationId xmlns:a16="http://schemas.microsoft.com/office/drawing/2014/main" id="{D27ABB2D-9EA1-447D-93DF-7962C3312C1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52CBFFFF-75A4-4F2A-B1D3-99C0BF61A53F}" type="slidenum">
              <a:rPr lang="tr-TR" altLang="tr-TR" sz="1200">
                <a:latin typeface="Times New Roman" panose="02020603050405020304" pitchFamily="18" charset="0"/>
              </a:rPr>
              <a:pPr>
                <a:spcBef>
                  <a:spcPct val="0"/>
                </a:spcBef>
                <a:buClrTx/>
                <a:buFontTx/>
                <a:buNone/>
              </a:pPr>
              <a:t>35</a:t>
            </a:fld>
            <a:endParaRPr lang="tr-TR" altLang="tr-TR" sz="1200">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Slayt Görüntüsü Yer Tutucusu">
            <a:extLst>
              <a:ext uri="{FF2B5EF4-FFF2-40B4-BE49-F238E27FC236}">
                <a16:creationId xmlns:a16="http://schemas.microsoft.com/office/drawing/2014/main" id="{96FE0DFA-8CAC-4463-A520-2CF246124D15}"/>
              </a:ext>
            </a:extLst>
          </p:cNvPr>
          <p:cNvSpPr>
            <a:spLocks noGrp="1" noRot="1" noChangeAspect="1" noTextEdit="1"/>
          </p:cNvSpPr>
          <p:nvPr>
            <p:ph type="sldImg"/>
          </p:nvPr>
        </p:nvSpPr>
        <p:spPr>
          <a:xfrm>
            <a:off x="381000" y="685800"/>
            <a:ext cx="6096000" cy="3429000"/>
          </a:xfrm>
          <a:ln/>
        </p:spPr>
      </p:sp>
      <p:sp>
        <p:nvSpPr>
          <p:cNvPr id="3" name="2 Not Yer Tutucusu">
            <a:extLst>
              <a:ext uri="{FF2B5EF4-FFF2-40B4-BE49-F238E27FC236}">
                <a16:creationId xmlns:a16="http://schemas.microsoft.com/office/drawing/2014/main" id="{0AC1DB80-DE4E-48E7-9A79-031049E58E4C}"/>
              </a:ext>
            </a:extLst>
          </p:cNvPr>
          <p:cNvSpPr>
            <a:spLocks noGrp="1"/>
          </p:cNvSpPr>
          <p:nvPr>
            <p:ph type="body" idx="1"/>
          </p:nvPr>
        </p:nvSpPr>
        <p:spPr/>
        <p:txBody>
          <a:bodyPr>
            <a:normAutofit/>
          </a:bodyPr>
          <a:lstStyle/>
          <a:p>
            <a:pPr>
              <a:defRPr/>
            </a:pPr>
            <a:endParaRPr lang="tr-TR" sz="1100" dirty="0"/>
          </a:p>
        </p:txBody>
      </p:sp>
      <p:sp>
        <p:nvSpPr>
          <p:cNvPr id="66564" name="3 Slayt Numarası Yer Tutucusu">
            <a:extLst>
              <a:ext uri="{FF2B5EF4-FFF2-40B4-BE49-F238E27FC236}">
                <a16:creationId xmlns:a16="http://schemas.microsoft.com/office/drawing/2014/main" id="{90183D07-3A0B-4BB7-B7E7-CB5E820F14A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spcBef>
                <a:spcPct val="0"/>
              </a:spcBef>
              <a:buClrTx/>
              <a:buFontTx/>
              <a:buNone/>
            </a:pPr>
            <a:fld id="{16A0B714-6172-463F-9A45-2F523A0471E2}" type="slidenum">
              <a:rPr lang="tr-TR" altLang="tr-TR" sz="1200">
                <a:latin typeface="Times New Roman" panose="02020603050405020304" pitchFamily="18" charset="0"/>
              </a:rPr>
              <a:pPr>
                <a:spcBef>
                  <a:spcPct val="0"/>
                </a:spcBef>
                <a:buClrTx/>
                <a:buFontTx/>
                <a:buNone/>
              </a:pPr>
              <a:t>36</a:t>
            </a:fld>
            <a:endParaRPr lang="tr-TR" altLang="tr-TR" sz="1200">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9" name="8 Başlık"/>
          <p:cNvSpPr>
            <a:spLocks noGrp="1"/>
          </p:cNvSpPr>
          <p:nvPr>
            <p:ph type="ctrTitle"/>
          </p:nvPr>
        </p:nvSpPr>
        <p:spPr>
          <a:xfrm>
            <a:off x="711200" y="1371600"/>
            <a:ext cx="10468864" cy="1828800"/>
          </a:xfrm>
          <a:ln>
            <a:noFill/>
          </a:ln>
        </p:spPr>
        <p:txBody>
          <a:bodyPr tIns="0" rIns="18273">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17" name="16 Alt Başlık"/>
          <p:cNvSpPr>
            <a:spLocks noGrp="1"/>
          </p:cNvSpPr>
          <p:nvPr>
            <p:ph type="subTitle" idx="1"/>
          </p:nvPr>
        </p:nvSpPr>
        <p:spPr>
          <a:xfrm>
            <a:off x="711200" y="3228536"/>
            <a:ext cx="10472928" cy="1752600"/>
          </a:xfrm>
        </p:spPr>
        <p:txBody>
          <a:bodyPr lIns="0" rIns="18273"/>
          <a:lstStyle>
            <a:lvl1pPr marL="0" marR="45683" indent="0" algn="r">
              <a:buNone/>
              <a:defRPr>
                <a:solidFill>
                  <a:schemeClr val="tx1"/>
                </a:solidFill>
              </a:defRPr>
            </a:lvl1pPr>
            <a:lvl2pPr marL="456824" indent="0" algn="ctr">
              <a:buNone/>
            </a:lvl2pPr>
            <a:lvl3pPr marL="913648" indent="0" algn="ctr">
              <a:buNone/>
            </a:lvl3pPr>
            <a:lvl4pPr marL="1370472" indent="0" algn="ctr">
              <a:buNone/>
            </a:lvl4pPr>
            <a:lvl5pPr marL="1827295" indent="0" algn="ctr">
              <a:buNone/>
            </a:lvl5pPr>
            <a:lvl6pPr marL="2284118" indent="0" algn="ctr">
              <a:buNone/>
            </a:lvl6pPr>
            <a:lvl7pPr marL="2740941" indent="0" algn="ctr">
              <a:buNone/>
            </a:lvl7pPr>
            <a:lvl8pPr marL="3197767" indent="0" algn="ctr">
              <a:buNone/>
            </a:lvl8pPr>
            <a:lvl9pPr marL="3654590" indent="0" algn="ctr">
              <a:buNone/>
            </a:lvl9pPr>
          </a:lstStyle>
          <a:p>
            <a:r>
              <a:rPr lang="tr-TR"/>
              <a:t>Asıl alt başlık stilini düzenlemek için tıklatın</a:t>
            </a:r>
            <a:endParaRPr lang="en-US"/>
          </a:p>
        </p:txBody>
      </p:sp>
      <p:sp>
        <p:nvSpPr>
          <p:cNvPr id="4" name="29 Veri Yer Tutucusu">
            <a:extLst>
              <a:ext uri="{FF2B5EF4-FFF2-40B4-BE49-F238E27FC236}">
                <a16:creationId xmlns:a16="http://schemas.microsoft.com/office/drawing/2014/main" id="{98F874FE-CBA9-403A-B890-327726DB1C14}"/>
              </a:ext>
            </a:extLst>
          </p:cNvPr>
          <p:cNvSpPr>
            <a:spLocks noGrp="1"/>
          </p:cNvSpPr>
          <p:nvPr>
            <p:ph type="dt" sz="half" idx="10"/>
          </p:nvPr>
        </p:nvSpPr>
        <p:spPr/>
        <p:txBody>
          <a:bodyPr/>
          <a:lstStyle>
            <a:lvl1pPr>
              <a:defRPr/>
            </a:lvl1pPr>
          </a:lstStyle>
          <a:p>
            <a:pPr>
              <a:defRPr/>
            </a:pPr>
            <a:endParaRPr lang="en-US"/>
          </a:p>
        </p:txBody>
      </p:sp>
      <p:sp>
        <p:nvSpPr>
          <p:cNvPr id="5" name="18 Altbilgi Yer Tutucusu">
            <a:extLst>
              <a:ext uri="{FF2B5EF4-FFF2-40B4-BE49-F238E27FC236}">
                <a16:creationId xmlns:a16="http://schemas.microsoft.com/office/drawing/2014/main" id="{9CE099B9-BC09-4C2F-A616-849722059693}"/>
              </a:ext>
            </a:extLst>
          </p:cNvPr>
          <p:cNvSpPr>
            <a:spLocks noGrp="1"/>
          </p:cNvSpPr>
          <p:nvPr>
            <p:ph type="ftr" sz="quarter" idx="11"/>
          </p:nvPr>
        </p:nvSpPr>
        <p:spPr/>
        <p:txBody>
          <a:bodyPr/>
          <a:lstStyle>
            <a:lvl1pPr>
              <a:defRPr/>
            </a:lvl1pPr>
          </a:lstStyle>
          <a:p>
            <a:pPr>
              <a:defRPr/>
            </a:pPr>
            <a:endParaRPr lang="en-US"/>
          </a:p>
        </p:txBody>
      </p:sp>
      <p:sp>
        <p:nvSpPr>
          <p:cNvPr id="6" name="26 Slayt Numarası Yer Tutucusu">
            <a:extLst>
              <a:ext uri="{FF2B5EF4-FFF2-40B4-BE49-F238E27FC236}">
                <a16:creationId xmlns:a16="http://schemas.microsoft.com/office/drawing/2014/main" id="{5E598A5A-CD38-49FB-B2F2-EB683342DA2F}"/>
              </a:ext>
            </a:extLst>
          </p:cNvPr>
          <p:cNvSpPr>
            <a:spLocks noGrp="1"/>
          </p:cNvSpPr>
          <p:nvPr>
            <p:ph type="sldNum" sz="quarter" idx="12"/>
          </p:nvPr>
        </p:nvSpPr>
        <p:spPr/>
        <p:txBody>
          <a:bodyPr/>
          <a:lstStyle>
            <a:lvl1pPr>
              <a:defRPr smtClean="0"/>
            </a:lvl1pPr>
          </a:lstStyle>
          <a:p>
            <a:pPr>
              <a:defRPr/>
            </a:pPr>
            <a:fld id="{2DBDE9CC-C25E-4863-A64A-D5D2A7D0A4AA}" type="slidenum">
              <a:rPr lang="en-US" altLang="tr-TR"/>
              <a:pPr>
                <a:defRPr/>
              </a:pPr>
              <a:t>‹#›</a:t>
            </a:fld>
            <a:endParaRPr lang="en-US" altLang="tr-TR"/>
          </a:p>
        </p:txBody>
      </p:sp>
    </p:spTree>
    <p:extLst>
      <p:ext uri="{BB962C8B-B14F-4D97-AF65-F5344CB8AC3E}">
        <p14:creationId xmlns:p14="http://schemas.microsoft.com/office/powerpoint/2010/main" val="390741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Özel Düze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9 Veri Yer Tutucusu">
            <a:extLst>
              <a:ext uri="{FF2B5EF4-FFF2-40B4-BE49-F238E27FC236}">
                <a16:creationId xmlns:a16="http://schemas.microsoft.com/office/drawing/2014/main" id="{5644C978-1B49-471C-8DE1-DB9DBF3EA91A}"/>
              </a:ext>
            </a:extLst>
          </p:cNvPr>
          <p:cNvSpPr>
            <a:spLocks noGrp="1"/>
          </p:cNvSpPr>
          <p:nvPr>
            <p:ph type="dt" sz="half" idx="10"/>
          </p:nvPr>
        </p:nvSpPr>
        <p:spPr/>
        <p:txBody>
          <a:bodyPr/>
          <a:lstStyle>
            <a:lvl1pPr>
              <a:defRPr/>
            </a:lvl1pPr>
          </a:lstStyle>
          <a:p>
            <a:pPr>
              <a:defRPr/>
            </a:pPr>
            <a:endParaRPr lang="en-US"/>
          </a:p>
        </p:txBody>
      </p:sp>
      <p:sp>
        <p:nvSpPr>
          <p:cNvPr id="4" name="21 Altbilgi Yer Tutucusu">
            <a:extLst>
              <a:ext uri="{FF2B5EF4-FFF2-40B4-BE49-F238E27FC236}">
                <a16:creationId xmlns:a16="http://schemas.microsoft.com/office/drawing/2014/main" id="{019C7A93-C581-4039-98FD-7574C2D11C4C}"/>
              </a:ext>
            </a:extLst>
          </p:cNvPr>
          <p:cNvSpPr>
            <a:spLocks noGrp="1"/>
          </p:cNvSpPr>
          <p:nvPr>
            <p:ph type="ftr" sz="quarter" idx="11"/>
          </p:nvPr>
        </p:nvSpPr>
        <p:spPr/>
        <p:txBody>
          <a:bodyPr/>
          <a:lstStyle>
            <a:lvl1pPr>
              <a:defRPr/>
            </a:lvl1pPr>
          </a:lstStyle>
          <a:p>
            <a:pPr>
              <a:defRPr/>
            </a:pPr>
            <a:endParaRPr lang="en-US"/>
          </a:p>
        </p:txBody>
      </p:sp>
      <p:sp>
        <p:nvSpPr>
          <p:cNvPr id="5" name="17 Slayt Numarası Yer Tutucusu">
            <a:extLst>
              <a:ext uri="{FF2B5EF4-FFF2-40B4-BE49-F238E27FC236}">
                <a16:creationId xmlns:a16="http://schemas.microsoft.com/office/drawing/2014/main" id="{FD6F0D46-A97C-406A-A78A-88C002699DE8}"/>
              </a:ext>
            </a:extLst>
          </p:cNvPr>
          <p:cNvSpPr>
            <a:spLocks noGrp="1"/>
          </p:cNvSpPr>
          <p:nvPr>
            <p:ph type="sldNum" sz="quarter" idx="12"/>
          </p:nvPr>
        </p:nvSpPr>
        <p:spPr/>
        <p:txBody>
          <a:bodyPr/>
          <a:lstStyle>
            <a:lvl1pPr>
              <a:defRPr/>
            </a:lvl1pPr>
          </a:lstStyle>
          <a:p>
            <a:pPr>
              <a:defRPr/>
            </a:pPr>
            <a:fld id="{DD86E424-8AD5-4517-8B2D-D0480A66EAF8}" type="slidenum">
              <a:rPr lang="en-US" altLang="tr-TR"/>
              <a:pPr>
                <a:defRPr/>
              </a:pPr>
              <a:t>‹#›</a:t>
            </a:fld>
            <a:endParaRPr lang="en-US" altLang="tr-TR"/>
          </a:p>
        </p:txBody>
      </p:sp>
    </p:spTree>
    <p:extLst>
      <p:ext uri="{BB962C8B-B14F-4D97-AF65-F5344CB8AC3E}">
        <p14:creationId xmlns:p14="http://schemas.microsoft.com/office/powerpoint/2010/main" val="2975222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9 Veri Yer Tutucusu">
            <a:extLst>
              <a:ext uri="{FF2B5EF4-FFF2-40B4-BE49-F238E27FC236}">
                <a16:creationId xmlns:a16="http://schemas.microsoft.com/office/drawing/2014/main" id="{C76110DB-1C13-4BFD-8137-698E53AD10FF}"/>
              </a:ext>
            </a:extLst>
          </p:cNvPr>
          <p:cNvSpPr>
            <a:spLocks noGrp="1"/>
          </p:cNvSpPr>
          <p:nvPr>
            <p:ph type="dt" sz="half" idx="10"/>
          </p:nvPr>
        </p:nvSpPr>
        <p:spPr/>
        <p:txBody>
          <a:bodyPr/>
          <a:lstStyle>
            <a:lvl1pPr>
              <a:defRPr/>
            </a:lvl1pPr>
          </a:lstStyle>
          <a:p>
            <a:pPr>
              <a:defRPr/>
            </a:pPr>
            <a:endParaRPr lang="en-US"/>
          </a:p>
        </p:txBody>
      </p:sp>
      <p:sp>
        <p:nvSpPr>
          <p:cNvPr id="4" name="21 Altbilgi Yer Tutucusu">
            <a:extLst>
              <a:ext uri="{FF2B5EF4-FFF2-40B4-BE49-F238E27FC236}">
                <a16:creationId xmlns:a16="http://schemas.microsoft.com/office/drawing/2014/main" id="{CC0A96BF-AE7B-40F6-8913-C8F79CAC60B8}"/>
              </a:ext>
            </a:extLst>
          </p:cNvPr>
          <p:cNvSpPr>
            <a:spLocks noGrp="1"/>
          </p:cNvSpPr>
          <p:nvPr>
            <p:ph type="ftr" sz="quarter" idx="11"/>
          </p:nvPr>
        </p:nvSpPr>
        <p:spPr/>
        <p:txBody>
          <a:bodyPr/>
          <a:lstStyle>
            <a:lvl1pPr>
              <a:defRPr/>
            </a:lvl1pPr>
          </a:lstStyle>
          <a:p>
            <a:pPr>
              <a:defRPr/>
            </a:pPr>
            <a:endParaRPr lang="en-US"/>
          </a:p>
        </p:txBody>
      </p:sp>
      <p:sp>
        <p:nvSpPr>
          <p:cNvPr id="5" name="17 Slayt Numarası Yer Tutucusu">
            <a:extLst>
              <a:ext uri="{FF2B5EF4-FFF2-40B4-BE49-F238E27FC236}">
                <a16:creationId xmlns:a16="http://schemas.microsoft.com/office/drawing/2014/main" id="{C9E4956A-5A5B-498A-953B-7BE4B2B7C8AD}"/>
              </a:ext>
            </a:extLst>
          </p:cNvPr>
          <p:cNvSpPr>
            <a:spLocks noGrp="1"/>
          </p:cNvSpPr>
          <p:nvPr>
            <p:ph type="sldNum" sz="quarter" idx="12"/>
          </p:nvPr>
        </p:nvSpPr>
        <p:spPr/>
        <p:txBody>
          <a:bodyPr/>
          <a:lstStyle>
            <a:lvl1pPr>
              <a:defRPr/>
            </a:lvl1pPr>
          </a:lstStyle>
          <a:p>
            <a:pPr>
              <a:defRPr/>
            </a:pPr>
            <a:fld id="{15DCB6D0-661B-4D7F-8836-39C7E06C331F}" type="slidenum">
              <a:rPr lang="en-US" altLang="tr-TR"/>
              <a:pPr>
                <a:defRPr/>
              </a:pPr>
              <a:t>‹#›</a:t>
            </a:fld>
            <a:endParaRPr lang="en-US" altLang="tr-TR"/>
          </a:p>
        </p:txBody>
      </p:sp>
    </p:spTree>
    <p:extLst>
      <p:ext uri="{BB962C8B-B14F-4D97-AF65-F5344CB8AC3E}">
        <p14:creationId xmlns:p14="http://schemas.microsoft.com/office/powerpoint/2010/main" val="2684425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07136" y="1316736"/>
            <a:ext cx="103632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1"/>
          </p:nvPr>
        </p:nvSpPr>
        <p:spPr>
          <a:xfrm>
            <a:off x="707136" y="2704664"/>
            <a:ext cx="10363200" cy="1509712"/>
          </a:xfrm>
        </p:spPr>
        <p:txBody>
          <a:bodyPr lIns="45683" rIns="45683"/>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a:t>Asıl metin stillerini düzenlemek için tıklatın</a:t>
            </a:r>
          </a:p>
        </p:txBody>
      </p:sp>
      <p:sp>
        <p:nvSpPr>
          <p:cNvPr id="4" name="3 Veri Yer Tutucusu">
            <a:extLst>
              <a:ext uri="{FF2B5EF4-FFF2-40B4-BE49-F238E27FC236}">
                <a16:creationId xmlns:a16="http://schemas.microsoft.com/office/drawing/2014/main" id="{60D54FB0-AE70-4E5B-A84A-65ADD545698E}"/>
              </a:ext>
            </a:extLst>
          </p:cNvPr>
          <p:cNvSpPr>
            <a:spLocks noGrp="1"/>
          </p:cNvSpPr>
          <p:nvPr>
            <p:ph type="dt" sz="half" idx="10"/>
          </p:nvPr>
        </p:nvSpPr>
        <p:spPr/>
        <p:txBody>
          <a:bodyPr/>
          <a:lstStyle>
            <a:lvl1pPr>
              <a:defRPr/>
            </a:lvl1pPr>
          </a:lstStyle>
          <a:p>
            <a:pPr>
              <a:defRPr/>
            </a:pPr>
            <a:endParaRPr lang="en-US"/>
          </a:p>
        </p:txBody>
      </p:sp>
      <p:sp>
        <p:nvSpPr>
          <p:cNvPr id="5" name="4 Altbilgi Yer Tutucusu">
            <a:extLst>
              <a:ext uri="{FF2B5EF4-FFF2-40B4-BE49-F238E27FC236}">
                <a16:creationId xmlns:a16="http://schemas.microsoft.com/office/drawing/2014/main" id="{1B62C5DA-8220-4527-95F2-67AE8BBBC776}"/>
              </a:ext>
            </a:extLst>
          </p:cNvPr>
          <p:cNvSpPr>
            <a:spLocks noGrp="1"/>
          </p:cNvSpPr>
          <p:nvPr>
            <p:ph type="ftr" sz="quarter" idx="11"/>
          </p:nvPr>
        </p:nvSpPr>
        <p:spPr/>
        <p:txBody>
          <a:bodyPr/>
          <a:lstStyle>
            <a:lvl1pPr>
              <a:defRPr/>
            </a:lvl1pPr>
          </a:lstStyle>
          <a:p>
            <a:pPr>
              <a:defRPr/>
            </a:pPr>
            <a:endParaRPr lang="en-US"/>
          </a:p>
        </p:txBody>
      </p:sp>
      <p:sp>
        <p:nvSpPr>
          <p:cNvPr id="6" name="5 Slayt Numarası Yer Tutucusu">
            <a:extLst>
              <a:ext uri="{FF2B5EF4-FFF2-40B4-BE49-F238E27FC236}">
                <a16:creationId xmlns:a16="http://schemas.microsoft.com/office/drawing/2014/main" id="{8CFC235D-438F-494D-BE7F-52FC073DBC94}"/>
              </a:ext>
            </a:extLst>
          </p:cNvPr>
          <p:cNvSpPr>
            <a:spLocks noGrp="1"/>
          </p:cNvSpPr>
          <p:nvPr>
            <p:ph type="sldNum" sz="quarter" idx="12"/>
          </p:nvPr>
        </p:nvSpPr>
        <p:spPr/>
        <p:txBody>
          <a:bodyPr/>
          <a:lstStyle>
            <a:lvl1pPr>
              <a:defRPr smtClean="0"/>
            </a:lvl1pPr>
          </a:lstStyle>
          <a:p>
            <a:pPr>
              <a:defRPr/>
            </a:pPr>
            <a:fld id="{D1C368E6-54EF-49AD-B96A-FED6B7EE9C14}" type="slidenum">
              <a:rPr lang="en-US" altLang="tr-TR"/>
              <a:pPr>
                <a:defRPr/>
              </a:pPr>
              <a:t>‹#›</a:t>
            </a:fld>
            <a:endParaRPr lang="en-US" altLang="tr-TR"/>
          </a:p>
        </p:txBody>
      </p:sp>
    </p:spTree>
    <p:extLst>
      <p:ext uri="{BB962C8B-B14F-4D97-AF65-F5344CB8AC3E}">
        <p14:creationId xmlns:p14="http://schemas.microsoft.com/office/powerpoint/2010/main" val="4110789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9" y="704088"/>
            <a:ext cx="10972800" cy="1143000"/>
          </a:xfrm>
        </p:spPr>
        <p:txBody>
          <a:bodyPr/>
          <a:lstStyle/>
          <a:p>
            <a:r>
              <a:rPr lang="tr-TR"/>
              <a:t>Asıl başlık stili için tıklatın</a:t>
            </a:r>
            <a:endParaRPr lang="en-US"/>
          </a:p>
        </p:txBody>
      </p:sp>
      <p:sp>
        <p:nvSpPr>
          <p:cNvPr id="3" name="2 İçerik Yer Tutucusu"/>
          <p:cNvSpPr>
            <a:spLocks noGrp="1"/>
          </p:cNvSpPr>
          <p:nvPr>
            <p:ph sz="half" idx="1"/>
          </p:nvPr>
        </p:nvSpPr>
        <p:spPr>
          <a:xfrm>
            <a:off x="609605" y="1920085"/>
            <a:ext cx="53848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3 İçerik Yer Tutucusu"/>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4 Veri Yer Tutucusu">
            <a:extLst>
              <a:ext uri="{FF2B5EF4-FFF2-40B4-BE49-F238E27FC236}">
                <a16:creationId xmlns:a16="http://schemas.microsoft.com/office/drawing/2014/main" id="{69282ECE-E338-4829-8AEA-ACEEFB76A5C0}"/>
              </a:ext>
            </a:extLst>
          </p:cNvPr>
          <p:cNvSpPr>
            <a:spLocks noGrp="1"/>
          </p:cNvSpPr>
          <p:nvPr>
            <p:ph type="dt" sz="half" idx="10"/>
          </p:nvPr>
        </p:nvSpPr>
        <p:spPr/>
        <p:txBody>
          <a:bodyPr/>
          <a:lstStyle>
            <a:lvl1pPr>
              <a:defRPr/>
            </a:lvl1pPr>
          </a:lstStyle>
          <a:p>
            <a:pPr>
              <a:defRPr/>
            </a:pPr>
            <a:endParaRPr lang="en-US"/>
          </a:p>
        </p:txBody>
      </p:sp>
      <p:sp>
        <p:nvSpPr>
          <p:cNvPr id="6" name="5 Altbilgi Yer Tutucusu">
            <a:extLst>
              <a:ext uri="{FF2B5EF4-FFF2-40B4-BE49-F238E27FC236}">
                <a16:creationId xmlns:a16="http://schemas.microsoft.com/office/drawing/2014/main" id="{139CBE96-F24E-44A6-9B33-11DABFFBF2AD}"/>
              </a:ext>
            </a:extLst>
          </p:cNvPr>
          <p:cNvSpPr>
            <a:spLocks noGrp="1"/>
          </p:cNvSpPr>
          <p:nvPr>
            <p:ph type="ftr" sz="quarter" idx="11"/>
          </p:nvPr>
        </p:nvSpPr>
        <p:spPr/>
        <p:txBody>
          <a:bodyPr/>
          <a:lstStyle>
            <a:lvl1pPr>
              <a:defRPr/>
            </a:lvl1pPr>
          </a:lstStyle>
          <a:p>
            <a:pPr>
              <a:defRPr/>
            </a:pPr>
            <a:endParaRPr lang="en-US"/>
          </a:p>
        </p:txBody>
      </p:sp>
      <p:sp>
        <p:nvSpPr>
          <p:cNvPr id="7" name="6 Slayt Numarası Yer Tutucusu">
            <a:extLst>
              <a:ext uri="{FF2B5EF4-FFF2-40B4-BE49-F238E27FC236}">
                <a16:creationId xmlns:a16="http://schemas.microsoft.com/office/drawing/2014/main" id="{E0184339-A1FB-445D-9EC4-878A4DE593D2}"/>
              </a:ext>
            </a:extLst>
          </p:cNvPr>
          <p:cNvSpPr>
            <a:spLocks noGrp="1"/>
          </p:cNvSpPr>
          <p:nvPr>
            <p:ph type="sldNum" sz="quarter" idx="12"/>
          </p:nvPr>
        </p:nvSpPr>
        <p:spPr/>
        <p:txBody>
          <a:bodyPr/>
          <a:lstStyle>
            <a:lvl1pPr>
              <a:defRPr smtClean="0"/>
            </a:lvl1pPr>
          </a:lstStyle>
          <a:p>
            <a:pPr>
              <a:defRPr/>
            </a:pPr>
            <a:fld id="{B0797D79-ADF2-4E65-B3D8-B774B8BDA6B4}" type="slidenum">
              <a:rPr lang="en-US" altLang="tr-TR"/>
              <a:pPr>
                <a:defRPr/>
              </a:pPr>
              <a:t>‹#›</a:t>
            </a:fld>
            <a:endParaRPr lang="en-US" altLang="tr-TR"/>
          </a:p>
        </p:txBody>
      </p:sp>
    </p:spTree>
    <p:extLst>
      <p:ext uri="{BB962C8B-B14F-4D97-AF65-F5344CB8AC3E}">
        <p14:creationId xmlns:p14="http://schemas.microsoft.com/office/powerpoint/2010/main" val="1403346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609" y="704088"/>
            <a:ext cx="10972800" cy="1143000"/>
          </a:xfrm>
        </p:spPr>
        <p:txBody>
          <a:bodyPr/>
          <a:lstStyle>
            <a:lvl1pPr>
              <a:defRPr/>
            </a:lvl1pPr>
          </a:lstStyle>
          <a:p>
            <a:r>
              <a:rPr lang="tr-TR"/>
              <a:t>Asıl başlık stili için tıklatın</a:t>
            </a:r>
            <a:endParaRPr lang="en-US"/>
          </a:p>
        </p:txBody>
      </p:sp>
      <p:sp>
        <p:nvSpPr>
          <p:cNvPr id="3" name="2 Metin Yer Tutucusu"/>
          <p:cNvSpPr>
            <a:spLocks noGrp="1"/>
          </p:cNvSpPr>
          <p:nvPr>
            <p:ph type="body" idx="1"/>
          </p:nvPr>
        </p:nvSpPr>
        <p:spPr>
          <a:xfrm>
            <a:off x="609600" y="1855248"/>
            <a:ext cx="5386917" cy="659352"/>
          </a:xfrm>
        </p:spPr>
        <p:txBody>
          <a:bodyPr lIns="45683" tIns="0" rIns="45683"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4" name="3 Metin Yer Tutucusu"/>
          <p:cNvSpPr>
            <a:spLocks noGrp="1"/>
          </p:cNvSpPr>
          <p:nvPr>
            <p:ph type="body" sz="half" idx="3"/>
          </p:nvPr>
        </p:nvSpPr>
        <p:spPr>
          <a:xfrm>
            <a:off x="6193368" y="1859765"/>
            <a:ext cx="5389033" cy="654843"/>
          </a:xfrm>
        </p:spPr>
        <p:txBody>
          <a:bodyPr lIns="45683" tIns="0" rIns="45683"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5" name="4 İçerik Yer Tutucusu"/>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5 İçerik Yer Tutucusu"/>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6 Veri Yer Tutucusu">
            <a:extLst>
              <a:ext uri="{FF2B5EF4-FFF2-40B4-BE49-F238E27FC236}">
                <a16:creationId xmlns:a16="http://schemas.microsoft.com/office/drawing/2014/main" id="{024B1F5D-F45B-43F6-8ED0-E7CADEA7BC85}"/>
              </a:ext>
            </a:extLst>
          </p:cNvPr>
          <p:cNvSpPr>
            <a:spLocks noGrp="1"/>
          </p:cNvSpPr>
          <p:nvPr>
            <p:ph type="dt" sz="half" idx="10"/>
          </p:nvPr>
        </p:nvSpPr>
        <p:spPr/>
        <p:txBody>
          <a:bodyPr/>
          <a:lstStyle>
            <a:lvl1pPr>
              <a:defRPr/>
            </a:lvl1pPr>
          </a:lstStyle>
          <a:p>
            <a:pPr>
              <a:defRPr/>
            </a:pPr>
            <a:endParaRPr lang="en-US"/>
          </a:p>
        </p:txBody>
      </p:sp>
      <p:sp>
        <p:nvSpPr>
          <p:cNvPr id="8" name="7 Altbilgi Yer Tutucusu">
            <a:extLst>
              <a:ext uri="{FF2B5EF4-FFF2-40B4-BE49-F238E27FC236}">
                <a16:creationId xmlns:a16="http://schemas.microsoft.com/office/drawing/2014/main" id="{79021102-D05A-40C5-89EA-AE9295FDCB98}"/>
              </a:ext>
            </a:extLst>
          </p:cNvPr>
          <p:cNvSpPr>
            <a:spLocks noGrp="1"/>
          </p:cNvSpPr>
          <p:nvPr>
            <p:ph type="ftr" sz="quarter" idx="11"/>
          </p:nvPr>
        </p:nvSpPr>
        <p:spPr/>
        <p:txBody>
          <a:bodyPr/>
          <a:lstStyle>
            <a:lvl1pPr>
              <a:defRPr/>
            </a:lvl1pPr>
          </a:lstStyle>
          <a:p>
            <a:pPr>
              <a:defRPr/>
            </a:pPr>
            <a:endParaRPr lang="en-US"/>
          </a:p>
        </p:txBody>
      </p:sp>
      <p:sp>
        <p:nvSpPr>
          <p:cNvPr id="9" name="8 Slayt Numarası Yer Tutucusu">
            <a:extLst>
              <a:ext uri="{FF2B5EF4-FFF2-40B4-BE49-F238E27FC236}">
                <a16:creationId xmlns:a16="http://schemas.microsoft.com/office/drawing/2014/main" id="{40792985-067C-423F-9A14-F011011A8D52}"/>
              </a:ext>
            </a:extLst>
          </p:cNvPr>
          <p:cNvSpPr>
            <a:spLocks noGrp="1"/>
          </p:cNvSpPr>
          <p:nvPr>
            <p:ph type="sldNum" sz="quarter" idx="12"/>
          </p:nvPr>
        </p:nvSpPr>
        <p:spPr/>
        <p:txBody>
          <a:bodyPr/>
          <a:lstStyle>
            <a:lvl1pPr>
              <a:defRPr smtClean="0"/>
            </a:lvl1pPr>
          </a:lstStyle>
          <a:p>
            <a:pPr>
              <a:defRPr/>
            </a:pPr>
            <a:fld id="{BF320EB5-26EB-43A2-AF09-4C0ED7DA41D3}" type="slidenum">
              <a:rPr lang="en-US" altLang="tr-TR"/>
              <a:pPr>
                <a:defRPr/>
              </a:pPr>
              <a:t>‹#›</a:t>
            </a:fld>
            <a:endParaRPr lang="en-US" altLang="tr-TR"/>
          </a:p>
        </p:txBody>
      </p:sp>
    </p:spTree>
    <p:extLst>
      <p:ext uri="{BB962C8B-B14F-4D97-AF65-F5344CB8AC3E}">
        <p14:creationId xmlns:p14="http://schemas.microsoft.com/office/powerpoint/2010/main" val="4115121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14405" y="514352"/>
            <a:ext cx="36576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2"/>
          </p:nvPr>
        </p:nvSpPr>
        <p:spPr>
          <a:xfrm>
            <a:off x="914405" y="1676400"/>
            <a:ext cx="3657600" cy="4572000"/>
          </a:xfrm>
        </p:spPr>
        <p:txBody>
          <a:bodyPr lIns="18273" rIns="18273"/>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tr-TR"/>
              <a:t>Asıl metin stillerini düzenlemek için tıklatın</a:t>
            </a:r>
          </a:p>
        </p:txBody>
      </p:sp>
      <p:sp>
        <p:nvSpPr>
          <p:cNvPr id="4" name="3 İçerik Yer Tutucusu"/>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4 Veri Yer Tutucusu">
            <a:extLst>
              <a:ext uri="{FF2B5EF4-FFF2-40B4-BE49-F238E27FC236}">
                <a16:creationId xmlns:a16="http://schemas.microsoft.com/office/drawing/2014/main" id="{5A98586B-2D64-4707-8307-B3A08A2FBBB3}"/>
              </a:ext>
            </a:extLst>
          </p:cNvPr>
          <p:cNvSpPr>
            <a:spLocks noGrp="1"/>
          </p:cNvSpPr>
          <p:nvPr>
            <p:ph type="dt" sz="half" idx="10"/>
          </p:nvPr>
        </p:nvSpPr>
        <p:spPr/>
        <p:txBody>
          <a:bodyPr/>
          <a:lstStyle>
            <a:lvl1pPr>
              <a:defRPr/>
            </a:lvl1pPr>
          </a:lstStyle>
          <a:p>
            <a:pPr>
              <a:defRPr/>
            </a:pPr>
            <a:endParaRPr lang="en-US"/>
          </a:p>
        </p:txBody>
      </p:sp>
      <p:sp>
        <p:nvSpPr>
          <p:cNvPr id="6" name="5 Altbilgi Yer Tutucusu">
            <a:extLst>
              <a:ext uri="{FF2B5EF4-FFF2-40B4-BE49-F238E27FC236}">
                <a16:creationId xmlns:a16="http://schemas.microsoft.com/office/drawing/2014/main" id="{F2FE2E09-342D-4EC2-A440-283CE455B685}"/>
              </a:ext>
            </a:extLst>
          </p:cNvPr>
          <p:cNvSpPr>
            <a:spLocks noGrp="1"/>
          </p:cNvSpPr>
          <p:nvPr>
            <p:ph type="ftr" sz="quarter" idx="11"/>
          </p:nvPr>
        </p:nvSpPr>
        <p:spPr/>
        <p:txBody>
          <a:bodyPr/>
          <a:lstStyle>
            <a:lvl1pPr>
              <a:defRPr/>
            </a:lvl1pPr>
          </a:lstStyle>
          <a:p>
            <a:pPr>
              <a:defRPr/>
            </a:pPr>
            <a:endParaRPr lang="en-US"/>
          </a:p>
        </p:txBody>
      </p:sp>
      <p:sp>
        <p:nvSpPr>
          <p:cNvPr id="7" name="6 Slayt Numarası Yer Tutucusu">
            <a:extLst>
              <a:ext uri="{FF2B5EF4-FFF2-40B4-BE49-F238E27FC236}">
                <a16:creationId xmlns:a16="http://schemas.microsoft.com/office/drawing/2014/main" id="{F11BBAE8-89AA-450E-AADF-E0AE58254E4F}"/>
              </a:ext>
            </a:extLst>
          </p:cNvPr>
          <p:cNvSpPr>
            <a:spLocks noGrp="1"/>
          </p:cNvSpPr>
          <p:nvPr>
            <p:ph type="sldNum" sz="quarter" idx="12"/>
          </p:nvPr>
        </p:nvSpPr>
        <p:spPr/>
        <p:txBody>
          <a:bodyPr/>
          <a:lstStyle>
            <a:lvl1pPr>
              <a:defRPr smtClean="0"/>
            </a:lvl1pPr>
          </a:lstStyle>
          <a:p>
            <a:pPr>
              <a:defRPr/>
            </a:pPr>
            <a:fld id="{4FCBF469-DE23-4BD8-A83A-AEA66FBB6189}" type="slidenum">
              <a:rPr lang="en-US" altLang="tr-TR"/>
              <a:pPr>
                <a:defRPr/>
              </a:pPr>
              <a:t>‹#›</a:t>
            </a:fld>
            <a:endParaRPr lang="en-US" altLang="tr-TR"/>
          </a:p>
        </p:txBody>
      </p:sp>
    </p:spTree>
    <p:extLst>
      <p:ext uri="{BB962C8B-B14F-4D97-AF65-F5344CB8AC3E}">
        <p14:creationId xmlns:p14="http://schemas.microsoft.com/office/powerpoint/2010/main" val="388393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13 Tek Köşesi Kesik ve Yuvarlatılmış Dikdörtgen">
            <a:extLst>
              <a:ext uri="{FF2B5EF4-FFF2-40B4-BE49-F238E27FC236}">
                <a16:creationId xmlns:a16="http://schemas.microsoft.com/office/drawing/2014/main" id="{F5A0C4DD-3971-4EBD-89A2-B3CB22B5FB75}"/>
              </a:ext>
            </a:extLst>
          </p:cNvPr>
          <p:cNvSpPr/>
          <p:nvPr/>
        </p:nvSpPr>
        <p:spPr>
          <a:xfrm rot="420000" flipV="1">
            <a:off x="4220633" y="1108075"/>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91364" tIns="45683" rIns="91364" bIns="45683" anchor="ctr"/>
          <a:lstStyle/>
          <a:p>
            <a:pPr algn="ctr" eaLnBrk="1" hangingPunct="1">
              <a:defRPr/>
            </a:pPr>
            <a:endParaRPr lang="en-US" sz="2400">
              <a:effectLst>
                <a:outerShdw blurRad="38100" dist="38100" dir="2700000" algn="tl">
                  <a:srgbClr val="000000">
                    <a:alpha val="43137"/>
                  </a:srgbClr>
                </a:outerShdw>
              </a:effectLst>
            </a:endParaRPr>
          </a:p>
        </p:txBody>
      </p:sp>
      <p:sp>
        <p:nvSpPr>
          <p:cNvPr id="6" name="14 Dik Üçgen">
            <a:extLst>
              <a:ext uri="{FF2B5EF4-FFF2-40B4-BE49-F238E27FC236}">
                <a16:creationId xmlns:a16="http://schemas.microsoft.com/office/drawing/2014/main" id="{149F76F8-AB56-46DE-8A67-0A369B54AF6D}"/>
              </a:ext>
            </a:extLst>
          </p:cNvPr>
          <p:cNvSpPr/>
          <p:nvPr/>
        </p:nvSpPr>
        <p:spPr>
          <a:xfrm rot="420000" flipV="1">
            <a:off x="10672234" y="5359401"/>
            <a:ext cx="207433"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91364" tIns="45683" rIns="91364" bIns="45683" anchor="ctr"/>
          <a:lstStyle/>
          <a:p>
            <a:pPr algn="ctr" eaLnBrk="1" hangingPunct="1">
              <a:defRPr/>
            </a:pPr>
            <a:endParaRPr lang="en-US" sz="2400">
              <a:effectLst>
                <a:outerShdw blurRad="38100" dist="38100" dir="2700000" algn="tl">
                  <a:srgbClr val="000000">
                    <a:alpha val="43137"/>
                  </a:srgbClr>
                </a:outerShdw>
              </a:effectLst>
            </a:endParaRPr>
          </a:p>
        </p:txBody>
      </p:sp>
      <p:sp>
        <p:nvSpPr>
          <p:cNvPr id="7" name="15 Serbest Form">
            <a:extLst>
              <a:ext uri="{FF2B5EF4-FFF2-40B4-BE49-F238E27FC236}">
                <a16:creationId xmlns:a16="http://schemas.microsoft.com/office/drawing/2014/main" id="{CA7E7F51-2F81-45D0-B363-3832590055A7}"/>
              </a:ext>
            </a:extLst>
          </p:cNvPr>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lIns="91364" tIns="45683" rIns="91364" bIns="45683"/>
          <a:lstStyle/>
          <a:p>
            <a:pPr eaLnBrk="1" hangingPunct="1">
              <a:defRPr/>
            </a:pPr>
            <a:endParaRPr lang="en-US" sz="2400">
              <a:effectLst>
                <a:outerShdw blurRad="38100" dist="38100" dir="2700000" algn="tl">
                  <a:srgbClr val="000000">
                    <a:alpha val="43137"/>
                  </a:srgbClr>
                </a:outerShdw>
              </a:effectLst>
              <a:latin typeface="+mn-lt"/>
            </a:endParaRPr>
          </a:p>
        </p:txBody>
      </p:sp>
      <p:sp>
        <p:nvSpPr>
          <p:cNvPr id="8" name="16 Serbest Form">
            <a:extLst>
              <a:ext uri="{FF2B5EF4-FFF2-40B4-BE49-F238E27FC236}">
                <a16:creationId xmlns:a16="http://schemas.microsoft.com/office/drawing/2014/main" id="{0716633D-7451-43A8-B855-90EFDC54A55A}"/>
              </a:ext>
            </a:extLst>
          </p:cNvPr>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lIns="91364" tIns="45683" rIns="91364" bIns="45683"/>
          <a:lstStyle/>
          <a:p>
            <a:pPr eaLnBrk="1" hangingPunct="1">
              <a:defRPr/>
            </a:pPr>
            <a:endParaRPr lang="en-US" sz="2400">
              <a:effectLst>
                <a:outerShdw blurRad="38100" dist="38100" dir="2700000" algn="tl">
                  <a:srgbClr val="000000">
                    <a:alpha val="43137"/>
                  </a:srgbClr>
                </a:outerShdw>
              </a:effectLst>
              <a:latin typeface="+mn-lt"/>
            </a:endParaRPr>
          </a:p>
        </p:txBody>
      </p:sp>
      <p:sp>
        <p:nvSpPr>
          <p:cNvPr id="2" name="1 Başlık"/>
          <p:cNvSpPr>
            <a:spLocks noGrp="1"/>
          </p:cNvSpPr>
          <p:nvPr>
            <p:ph type="title"/>
          </p:nvPr>
        </p:nvSpPr>
        <p:spPr>
          <a:xfrm>
            <a:off x="812800" y="1177004"/>
            <a:ext cx="2950464" cy="1582621"/>
          </a:xfrm>
        </p:spPr>
        <p:txBody>
          <a:bodyPr lIns="45683" rIns="45683" bIns="45683"/>
          <a:lstStyle>
            <a:lvl1pPr algn="l">
              <a:buNone/>
              <a:defRPr sz="2000" b="1">
                <a:solidFill>
                  <a:schemeClr val="tx2"/>
                </a:solidFill>
              </a:defRPr>
            </a:lvl1pPr>
          </a:lstStyle>
          <a:p>
            <a:r>
              <a:rPr lang="tr-TR"/>
              <a:t>Asıl başlık stili için tıklatın</a:t>
            </a:r>
            <a:endParaRPr lang="en-US"/>
          </a:p>
        </p:txBody>
      </p:sp>
      <p:sp>
        <p:nvSpPr>
          <p:cNvPr id="4" name="3 Metin Yer Tutucusu"/>
          <p:cNvSpPr>
            <a:spLocks noGrp="1"/>
          </p:cNvSpPr>
          <p:nvPr>
            <p:ph type="body" sz="half" idx="2"/>
          </p:nvPr>
        </p:nvSpPr>
        <p:spPr>
          <a:xfrm>
            <a:off x="812803" y="2828785"/>
            <a:ext cx="2946400" cy="2179320"/>
          </a:xfrm>
        </p:spPr>
        <p:txBody>
          <a:bodyPr lIns="63955" rIns="45683"/>
          <a:lstStyle>
            <a:lvl1pPr marL="0" indent="0" algn="l">
              <a:spcBef>
                <a:spcPts val="250"/>
              </a:spcBef>
              <a:buFontTx/>
              <a:buNone/>
              <a:defRPr sz="1300"/>
            </a:lvl1pPr>
            <a:lvl2pPr>
              <a:defRPr sz="1200"/>
            </a:lvl2pPr>
            <a:lvl3pPr>
              <a:defRPr sz="1000"/>
            </a:lvl3pPr>
            <a:lvl4pPr>
              <a:defRPr sz="900"/>
            </a:lvl4pPr>
            <a:lvl5pPr>
              <a:defRPr sz="900"/>
            </a:lvl5pPr>
          </a:lstStyle>
          <a:p>
            <a:pPr lvl="0"/>
            <a:r>
              <a:rPr lang="tr-TR"/>
              <a:t>Asıl metin stillerini düzenlemek için tıklatın</a:t>
            </a:r>
          </a:p>
        </p:txBody>
      </p:sp>
      <p:sp>
        <p:nvSpPr>
          <p:cNvPr id="3" name="2 Resim Yer Tutucusu"/>
          <p:cNvSpPr>
            <a:spLocks noGrp="1"/>
          </p:cNvSpPr>
          <p:nvPr>
            <p:ph type="pic" idx="1"/>
          </p:nvPr>
        </p:nvSpPr>
        <p:spPr>
          <a:xfrm rot="420000">
            <a:off x="4647732" y="1199517"/>
            <a:ext cx="615696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tr-TR" noProof="0"/>
              <a:t>Resim eklemek için simgeyi tıklatın</a:t>
            </a:r>
            <a:endParaRPr lang="en-US" noProof="0" dirty="0"/>
          </a:p>
        </p:txBody>
      </p:sp>
      <p:sp>
        <p:nvSpPr>
          <p:cNvPr id="9" name="4 Veri Yer Tutucusu">
            <a:extLst>
              <a:ext uri="{FF2B5EF4-FFF2-40B4-BE49-F238E27FC236}">
                <a16:creationId xmlns:a16="http://schemas.microsoft.com/office/drawing/2014/main" id="{58BA8B01-1368-45D2-9B46-63EF1D3B46D9}"/>
              </a:ext>
            </a:extLst>
          </p:cNvPr>
          <p:cNvSpPr>
            <a:spLocks noGrp="1"/>
          </p:cNvSpPr>
          <p:nvPr>
            <p:ph type="dt" sz="half" idx="10"/>
          </p:nvPr>
        </p:nvSpPr>
        <p:spPr/>
        <p:txBody>
          <a:bodyPr/>
          <a:lstStyle>
            <a:lvl1pPr>
              <a:defRPr/>
            </a:lvl1pPr>
          </a:lstStyle>
          <a:p>
            <a:pPr>
              <a:defRPr/>
            </a:pPr>
            <a:endParaRPr lang="en-US"/>
          </a:p>
        </p:txBody>
      </p:sp>
      <p:sp>
        <p:nvSpPr>
          <p:cNvPr id="10" name="5 Altbilgi Yer Tutucusu">
            <a:extLst>
              <a:ext uri="{FF2B5EF4-FFF2-40B4-BE49-F238E27FC236}">
                <a16:creationId xmlns:a16="http://schemas.microsoft.com/office/drawing/2014/main" id="{67559F47-155B-41D4-8041-3BDC05B4DEC4}"/>
              </a:ext>
            </a:extLst>
          </p:cNvPr>
          <p:cNvSpPr>
            <a:spLocks noGrp="1"/>
          </p:cNvSpPr>
          <p:nvPr>
            <p:ph type="ftr" sz="quarter" idx="11"/>
          </p:nvPr>
        </p:nvSpPr>
        <p:spPr/>
        <p:txBody>
          <a:bodyPr/>
          <a:lstStyle>
            <a:lvl1pPr>
              <a:defRPr/>
            </a:lvl1pPr>
          </a:lstStyle>
          <a:p>
            <a:pPr>
              <a:defRPr/>
            </a:pPr>
            <a:endParaRPr lang="en-US"/>
          </a:p>
        </p:txBody>
      </p:sp>
      <p:sp>
        <p:nvSpPr>
          <p:cNvPr id="11" name="6 Slayt Numarası Yer Tutucusu">
            <a:extLst>
              <a:ext uri="{FF2B5EF4-FFF2-40B4-BE49-F238E27FC236}">
                <a16:creationId xmlns:a16="http://schemas.microsoft.com/office/drawing/2014/main" id="{9E4FDD4E-2CC3-43F2-A917-7ADEE38A6AE4}"/>
              </a:ext>
            </a:extLst>
          </p:cNvPr>
          <p:cNvSpPr>
            <a:spLocks noGrp="1"/>
          </p:cNvSpPr>
          <p:nvPr>
            <p:ph type="sldNum" sz="quarter" idx="12"/>
          </p:nvPr>
        </p:nvSpPr>
        <p:spPr>
          <a:xfrm>
            <a:off x="10769600" y="6356351"/>
            <a:ext cx="812800" cy="365125"/>
          </a:xfrm>
        </p:spPr>
        <p:txBody>
          <a:bodyPr/>
          <a:lstStyle>
            <a:lvl1pPr>
              <a:defRPr smtClean="0"/>
            </a:lvl1pPr>
          </a:lstStyle>
          <a:p>
            <a:pPr>
              <a:defRPr/>
            </a:pPr>
            <a:fld id="{C0E5B133-A529-4F49-AEC8-18EE898A0F65}" type="slidenum">
              <a:rPr lang="en-US" altLang="tr-TR"/>
              <a:pPr>
                <a:defRPr/>
              </a:pPr>
              <a:t>‹#›</a:t>
            </a:fld>
            <a:endParaRPr lang="en-US" altLang="tr-TR"/>
          </a:p>
        </p:txBody>
      </p:sp>
    </p:spTree>
    <p:extLst>
      <p:ext uri="{BB962C8B-B14F-4D97-AF65-F5344CB8AC3E}">
        <p14:creationId xmlns:p14="http://schemas.microsoft.com/office/powerpoint/2010/main" val="1227949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3 Veri Yer Tutucusu">
            <a:extLst>
              <a:ext uri="{FF2B5EF4-FFF2-40B4-BE49-F238E27FC236}">
                <a16:creationId xmlns:a16="http://schemas.microsoft.com/office/drawing/2014/main" id="{D0E216CF-816F-45E9-9F63-D043248C7491}"/>
              </a:ext>
            </a:extLst>
          </p:cNvPr>
          <p:cNvSpPr>
            <a:spLocks noGrp="1"/>
          </p:cNvSpPr>
          <p:nvPr>
            <p:ph type="dt" sz="half" idx="10"/>
          </p:nvPr>
        </p:nvSpPr>
        <p:spPr/>
        <p:txBody>
          <a:bodyPr/>
          <a:lstStyle>
            <a:lvl1pPr>
              <a:defRPr/>
            </a:lvl1pPr>
          </a:lstStyle>
          <a:p>
            <a:pPr>
              <a:defRPr/>
            </a:pPr>
            <a:endParaRPr lang="en-US"/>
          </a:p>
        </p:txBody>
      </p:sp>
      <p:sp>
        <p:nvSpPr>
          <p:cNvPr id="5" name="4 Altbilgi Yer Tutucusu">
            <a:extLst>
              <a:ext uri="{FF2B5EF4-FFF2-40B4-BE49-F238E27FC236}">
                <a16:creationId xmlns:a16="http://schemas.microsoft.com/office/drawing/2014/main" id="{07A2F3F1-4D81-47B6-9E5F-3F6B4C96326E}"/>
              </a:ext>
            </a:extLst>
          </p:cNvPr>
          <p:cNvSpPr>
            <a:spLocks noGrp="1"/>
          </p:cNvSpPr>
          <p:nvPr>
            <p:ph type="ftr" sz="quarter" idx="11"/>
          </p:nvPr>
        </p:nvSpPr>
        <p:spPr/>
        <p:txBody>
          <a:bodyPr/>
          <a:lstStyle>
            <a:lvl1pPr>
              <a:defRPr/>
            </a:lvl1pPr>
          </a:lstStyle>
          <a:p>
            <a:pPr>
              <a:defRPr/>
            </a:pPr>
            <a:endParaRPr lang="en-US"/>
          </a:p>
        </p:txBody>
      </p:sp>
      <p:sp>
        <p:nvSpPr>
          <p:cNvPr id="6" name="5 Slayt Numarası Yer Tutucusu">
            <a:extLst>
              <a:ext uri="{FF2B5EF4-FFF2-40B4-BE49-F238E27FC236}">
                <a16:creationId xmlns:a16="http://schemas.microsoft.com/office/drawing/2014/main" id="{F79F9F1F-D479-4958-9BFC-5668214896A7}"/>
              </a:ext>
            </a:extLst>
          </p:cNvPr>
          <p:cNvSpPr>
            <a:spLocks noGrp="1"/>
          </p:cNvSpPr>
          <p:nvPr>
            <p:ph type="sldNum" sz="quarter" idx="12"/>
          </p:nvPr>
        </p:nvSpPr>
        <p:spPr/>
        <p:txBody>
          <a:bodyPr/>
          <a:lstStyle>
            <a:lvl1pPr>
              <a:defRPr smtClean="0"/>
            </a:lvl1pPr>
          </a:lstStyle>
          <a:p>
            <a:pPr>
              <a:defRPr/>
            </a:pPr>
            <a:fld id="{457F2152-9F9B-4590-B538-1BB700002334}" type="slidenum">
              <a:rPr lang="en-US" altLang="tr-TR"/>
              <a:pPr>
                <a:defRPr/>
              </a:pPr>
              <a:t>‹#›</a:t>
            </a:fld>
            <a:endParaRPr lang="en-US" altLang="tr-TR"/>
          </a:p>
        </p:txBody>
      </p:sp>
    </p:spTree>
    <p:extLst>
      <p:ext uri="{BB962C8B-B14F-4D97-AF65-F5344CB8AC3E}">
        <p14:creationId xmlns:p14="http://schemas.microsoft.com/office/powerpoint/2010/main" val="4209978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914409"/>
            <a:ext cx="2743200" cy="5211763"/>
          </a:xfrm>
        </p:spPr>
        <p:txBody>
          <a:bodyPr vert="eaVert"/>
          <a:lstStyle/>
          <a:p>
            <a:r>
              <a:rPr lang="tr-TR"/>
              <a:t>Asıl başlık stili için tıklatın</a:t>
            </a:r>
            <a:endParaRPr lang="en-US"/>
          </a:p>
        </p:txBody>
      </p:sp>
      <p:sp>
        <p:nvSpPr>
          <p:cNvPr id="3" name="2 Dikey Metin Yer Tutucusu"/>
          <p:cNvSpPr>
            <a:spLocks noGrp="1"/>
          </p:cNvSpPr>
          <p:nvPr>
            <p:ph type="body" orient="vert" idx="1"/>
          </p:nvPr>
        </p:nvSpPr>
        <p:spPr>
          <a:xfrm>
            <a:off x="609600" y="914409"/>
            <a:ext cx="8026400" cy="5211763"/>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3 Veri Yer Tutucusu">
            <a:extLst>
              <a:ext uri="{FF2B5EF4-FFF2-40B4-BE49-F238E27FC236}">
                <a16:creationId xmlns:a16="http://schemas.microsoft.com/office/drawing/2014/main" id="{0511C16F-ADCA-4E5D-8964-2742E00EC5B3}"/>
              </a:ext>
            </a:extLst>
          </p:cNvPr>
          <p:cNvSpPr>
            <a:spLocks noGrp="1"/>
          </p:cNvSpPr>
          <p:nvPr>
            <p:ph type="dt" sz="half" idx="10"/>
          </p:nvPr>
        </p:nvSpPr>
        <p:spPr/>
        <p:txBody>
          <a:bodyPr/>
          <a:lstStyle>
            <a:lvl1pPr>
              <a:defRPr/>
            </a:lvl1pPr>
          </a:lstStyle>
          <a:p>
            <a:pPr>
              <a:defRPr/>
            </a:pPr>
            <a:endParaRPr lang="en-US"/>
          </a:p>
        </p:txBody>
      </p:sp>
      <p:sp>
        <p:nvSpPr>
          <p:cNvPr id="5" name="4 Altbilgi Yer Tutucusu">
            <a:extLst>
              <a:ext uri="{FF2B5EF4-FFF2-40B4-BE49-F238E27FC236}">
                <a16:creationId xmlns:a16="http://schemas.microsoft.com/office/drawing/2014/main" id="{FAD011F0-656D-4494-AE14-8872690F3982}"/>
              </a:ext>
            </a:extLst>
          </p:cNvPr>
          <p:cNvSpPr>
            <a:spLocks noGrp="1"/>
          </p:cNvSpPr>
          <p:nvPr>
            <p:ph type="ftr" sz="quarter" idx="11"/>
          </p:nvPr>
        </p:nvSpPr>
        <p:spPr/>
        <p:txBody>
          <a:bodyPr/>
          <a:lstStyle>
            <a:lvl1pPr>
              <a:defRPr/>
            </a:lvl1pPr>
          </a:lstStyle>
          <a:p>
            <a:pPr>
              <a:defRPr/>
            </a:pPr>
            <a:endParaRPr lang="en-US"/>
          </a:p>
        </p:txBody>
      </p:sp>
      <p:sp>
        <p:nvSpPr>
          <p:cNvPr id="6" name="5 Slayt Numarası Yer Tutucusu">
            <a:extLst>
              <a:ext uri="{FF2B5EF4-FFF2-40B4-BE49-F238E27FC236}">
                <a16:creationId xmlns:a16="http://schemas.microsoft.com/office/drawing/2014/main" id="{5CB44293-2C67-4D68-87C7-9F7DB5732DDA}"/>
              </a:ext>
            </a:extLst>
          </p:cNvPr>
          <p:cNvSpPr>
            <a:spLocks noGrp="1"/>
          </p:cNvSpPr>
          <p:nvPr>
            <p:ph type="sldNum" sz="quarter" idx="12"/>
          </p:nvPr>
        </p:nvSpPr>
        <p:spPr/>
        <p:txBody>
          <a:bodyPr/>
          <a:lstStyle>
            <a:lvl1pPr>
              <a:defRPr smtClean="0"/>
            </a:lvl1pPr>
          </a:lstStyle>
          <a:p>
            <a:pPr>
              <a:defRPr/>
            </a:pPr>
            <a:fld id="{F633CF99-59CA-4A0A-AAAF-2B22BC6FEE3C}" type="slidenum">
              <a:rPr lang="en-US" altLang="tr-TR"/>
              <a:pPr>
                <a:defRPr/>
              </a:pPr>
              <a:t>‹#›</a:t>
            </a:fld>
            <a:endParaRPr lang="en-US" altLang="tr-TR"/>
          </a:p>
        </p:txBody>
      </p:sp>
    </p:spTree>
    <p:extLst>
      <p:ext uri="{BB962C8B-B14F-4D97-AF65-F5344CB8AC3E}">
        <p14:creationId xmlns:p14="http://schemas.microsoft.com/office/powerpoint/2010/main" val="3871712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cSld name="Başlık ve İçerik">
    <p:spTree>
      <p:nvGrpSpPr>
        <p:cNvPr id="1" name=""/>
        <p:cNvGrpSpPr/>
        <p:nvPr/>
      </p:nvGrpSpPr>
      <p:grpSpPr>
        <a:xfrm>
          <a:off x="0" y="0"/>
          <a:ext cx="0" cy="0"/>
          <a:chOff x="0" y="0"/>
          <a:chExt cx="0" cy="0"/>
        </a:xfrm>
      </p:grpSpPr>
      <p:sp>
        <p:nvSpPr>
          <p:cNvPr id="4" name="Text Box 8">
            <a:extLst>
              <a:ext uri="{FF2B5EF4-FFF2-40B4-BE49-F238E27FC236}">
                <a16:creationId xmlns:a16="http://schemas.microsoft.com/office/drawing/2014/main" id="{B1F3353D-E4E2-43B4-8601-ACC095016E50}"/>
              </a:ext>
            </a:extLst>
          </p:cNvPr>
          <p:cNvSpPr txBox="1">
            <a:spLocks noChangeArrowheads="1"/>
          </p:cNvSpPr>
          <p:nvPr userDrawn="1"/>
        </p:nvSpPr>
        <p:spPr bwMode="auto">
          <a:xfrm>
            <a:off x="6288617" y="3644900"/>
            <a:ext cx="3359149" cy="466725"/>
          </a:xfrm>
          <a:prstGeom prst="rect">
            <a:avLst/>
          </a:prstGeom>
          <a:noFill/>
          <a:ln w="9525">
            <a:noFill/>
            <a:miter lim="800000"/>
            <a:headEnd/>
            <a:tailEnd/>
          </a:ln>
          <a:effectLst/>
        </p:spPr>
        <p:txBody>
          <a:bodyPr lIns="91364" tIns="45683" rIns="91364" bIns="45683">
            <a:spAutoFit/>
          </a:bodyPr>
          <a:lstStyle/>
          <a:p>
            <a:pPr>
              <a:spcBef>
                <a:spcPct val="50000"/>
              </a:spcBef>
              <a:defRPr/>
            </a:pPr>
            <a:endParaRPr lang="tr-TR" sz="2400">
              <a:effectLst>
                <a:outerShdw blurRad="38100" dist="38100" dir="2700000" algn="tl">
                  <a:srgbClr val="000000"/>
                </a:outerShdw>
              </a:effectLst>
              <a:latin typeface="Arial" charset="0"/>
            </a:endParaRPr>
          </a:p>
        </p:txBody>
      </p:sp>
      <p:sp>
        <p:nvSpPr>
          <p:cNvPr id="2" name="1 Başlık"/>
          <p:cNvSpPr>
            <a:spLocks noGrp="1"/>
          </p:cNvSpPr>
          <p:nvPr>
            <p:ph type="title"/>
          </p:nvPr>
        </p:nvSpPr>
        <p:spPr/>
        <p:txBody>
          <a:bodyPr anchor="ctr"/>
          <a:lstStyle>
            <a:lvl1pPr algn="ctr">
              <a:defRPr sz="3200" b="1">
                <a:solidFill>
                  <a:srgbClr val="FFC000"/>
                </a:solidFill>
                <a:effectLst>
                  <a:outerShdw blurRad="38100" dist="38100" dir="2700000" algn="tl">
                    <a:srgbClr val="000000">
                      <a:alpha val="43137"/>
                    </a:srgbClr>
                  </a:outerShdw>
                </a:effectLst>
              </a:defRPr>
            </a:lvl1pPr>
          </a:lstStyle>
          <a:p>
            <a:r>
              <a:rPr lang="tr-TR"/>
              <a:t>Asıl başlık stili için tıklatın</a:t>
            </a:r>
            <a:endParaRPr lang="en-US" dirty="0"/>
          </a:p>
        </p:txBody>
      </p:sp>
      <p:sp>
        <p:nvSpPr>
          <p:cNvPr id="3" name="2 İçerik Yer Tutucusu"/>
          <p:cNvSpPr>
            <a:spLocks noGrp="1"/>
          </p:cNvSpPr>
          <p:nvPr>
            <p:ph idx="1"/>
          </p:nvPr>
        </p:nvSpPr>
        <p:spPr/>
        <p:txBody>
          <a:bodyPr/>
          <a:lstStyle>
            <a:lvl2pPr>
              <a:buClr>
                <a:schemeClr val="accent2">
                  <a:lumMod val="60000"/>
                  <a:lumOff val="40000"/>
                </a:schemeClr>
              </a:buClr>
              <a:buFont typeface="Wide Latin" pitchFamily="18" charset="0"/>
              <a:buChar char="-"/>
              <a:defRPr/>
            </a:lvl2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5" name="3 Veri Yer Tutucusu">
            <a:extLst>
              <a:ext uri="{FF2B5EF4-FFF2-40B4-BE49-F238E27FC236}">
                <a16:creationId xmlns:a16="http://schemas.microsoft.com/office/drawing/2014/main" id="{10C5372D-72DD-47C9-A39A-CB99D67EA053}"/>
              </a:ext>
            </a:extLst>
          </p:cNvPr>
          <p:cNvSpPr>
            <a:spLocks noGrp="1"/>
          </p:cNvSpPr>
          <p:nvPr>
            <p:ph type="dt" sz="half" idx="10"/>
          </p:nvPr>
        </p:nvSpPr>
        <p:spPr/>
        <p:txBody>
          <a:bodyPr/>
          <a:lstStyle>
            <a:lvl1pPr>
              <a:defRPr/>
            </a:lvl1pPr>
          </a:lstStyle>
          <a:p>
            <a:pPr>
              <a:defRPr/>
            </a:pPr>
            <a:endParaRPr lang="tr-TR"/>
          </a:p>
        </p:txBody>
      </p:sp>
      <p:sp>
        <p:nvSpPr>
          <p:cNvPr id="6" name="4 Altbilgi Yer Tutucusu">
            <a:extLst>
              <a:ext uri="{FF2B5EF4-FFF2-40B4-BE49-F238E27FC236}">
                <a16:creationId xmlns:a16="http://schemas.microsoft.com/office/drawing/2014/main" id="{FC67C65E-D9DF-459A-9FD6-766F8E94B6B0}"/>
              </a:ext>
            </a:extLst>
          </p:cNvPr>
          <p:cNvSpPr>
            <a:spLocks noGrp="1"/>
          </p:cNvSpPr>
          <p:nvPr>
            <p:ph type="ftr" sz="quarter" idx="11"/>
          </p:nvPr>
        </p:nvSpPr>
        <p:spPr/>
        <p:txBody>
          <a:bodyPr/>
          <a:lstStyle>
            <a:lvl1pPr>
              <a:defRPr/>
            </a:lvl1pPr>
          </a:lstStyle>
          <a:p>
            <a:pPr>
              <a:defRPr/>
            </a:pPr>
            <a:endParaRPr lang="tr-TR"/>
          </a:p>
        </p:txBody>
      </p:sp>
      <p:sp>
        <p:nvSpPr>
          <p:cNvPr id="7" name="5 Slayt Numarası Yer Tutucusu">
            <a:extLst>
              <a:ext uri="{FF2B5EF4-FFF2-40B4-BE49-F238E27FC236}">
                <a16:creationId xmlns:a16="http://schemas.microsoft.com/office/drawing/2014/main" id="{C9F7E00E-0618-4B2D-B617-576BCF3BA87B}"/>
              </a:ext>
            </a:extLst>
          </p:cNvPr>
          <p:cNvSpPr>
            <a:spLocks noGrp="1"/>
          </p:cNvSpPr>
          <p:nvPr>
            <p:ph type="sldNum" sz="quarter" idx="12"/>
          </p:nvPr>
        </p:nvSpPr>
        <p:spPr/>
        <p:txBody>
          <a:bodyPr/>
          <a:lstStyle>
            <a:lvl1pPr>
              <a:defRPr smtClean="0"/>
            </a:lvl1pPr>
          </a:lstStyle>
          <a:p>
            <a:pPr>
              <a:defRPr/>
            </a:pPr>
            <a:fld id="{55B0C7E2-ACE5-4C7D-95C9-E9101FA5CF0F}" type="slidenum">
              <a:rPr lang="en-US" altLang="tr-TR"/>
              <a:pPr>
                <a:defRPr/>
              </a:pPr>
              <a:t>‹#›</a:t>
            </a:fld>
            <a:endParaRPr lang="en-US" altLang="tr-TR"/>
          </a:p>
        </p:txBody>
      </p:sp>
    </p:spTree>
    <p:extLst>
      <p:ext uri="{BB962C8B-B14F-4D97-AF65-F5344CB8AC3E}">
        <p14:creationId xmlns:p14="http://schemas.microsoft.com/office/powerpoint/2010/main" val="356927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9" y="2130433"/>
            <a:ext cx="10363200" cy="1470025"/>
          </a:xfrm>
        </p:spPr>
        <p:txBody>
          <a:bodyPr/>
          <a:lstStyle/>
          <a:p>
            <a:r>
              <a:rPr lang="tr-TR"/>
              <a:t>Asıl başlık stili için tıklatın</a:t>
            </a:r>
          </a:p>
        </p:txBody>
      </p:sp>
      <p:sp>
        <p:nvSpPr>
          <p:cNvPr id="3" name="2 Alt Başlık"/>
          <p:cNvSpPr>
            <a:spLocks noGrp="1"/>
          </p:cNvSpPr>
          <p:nvPr>
            <p:ph type="subTitle" idx="1"/>
          </p:nvPr>
        </p:nvSpPr>
        <p:spPr>
          <a:xfrm>
            <a:off x="1828809" y="3886200"/>
            <a:ext cx="8534400" cy="1752600"/>
          </a:xfrm>
        </p:spPr>
        <p:txBody>
          <a:bodyPr/>
          <a:lstStyle>
            <a:lvl1pPr marL="0" indent="0" algn="ctr">
              <a:buNone/>
              <a:defRPr>
                <a:solidFill>
                  <a:schemeClr val="tx1">
                    <a:tint val="75000"/>
                  </a:schemeClr>
                </a:solidFill>
              </a:defRPr>
            </a:lvl1pPr>
            <a:lvl2pPr marL="456824" indent="0" algn="ctr">
              <a:buNone/>
              <a:defRPr>
                <a:solidFill>
                  <a:schemeClr val="tx1">
                    <a:tint val="75000"/>
                  </a:schemeClr>
                </a:solidFill>
              </a:defRPr>
            </a:lvl2pPr>
            <a:lvl3pPr marL="913648" indent="0" algn="ctr">
              <a:buNone/>
              <a:defRPr>
                <a:solidFill>
                  <a:schemeClr val="tx1">
                    <a:tint val="75000"/>
                  </a:schemeClr>
                </a:solidFill>
              </a:defRPr>
            </a:lvl3pPr>
            <a:lvl4pPr marL="1370472" indent="0" algn="ctr">
              <a:buNone/>
              <a:defRPr>
                <a:solidFill>
                  <a:schemeClr val="tx1">
                    <a:tint val="75000"/>
                  </a:schemeClr>
                </a:solidFill>
              </a:defRPr>
            </a:lvl4pPr>
            <a:lvl5pPr marL="1827295" indent="0" algn="ctr">
              <a:buNone/>
              <a:defRPr>
                <a:solidFill>
                  <a:schemeClr val="tx1">
                    <a:tint val="75000"/>
                  </a:schemeClr>
                </a:solidFill>
              </a:defRPr>
            </a:lvl5pPr>
            <a:lvl6pPr marL="2284118" indent="0" algn="ctr">
              <a:buNone/>
              <a:defRPr>
                <a:solidFill>
                  <a:schemeClr val="tx1">
                    <a:tint val="75000"/>
                  </a:schemeClr>
                </a:solidFill>
              </a:defRPr>
            </a:lvl6pPr>
            <a:lvl7pPr marL="2740941" indent="0" algn="ctr">
              <a:buNone/>
              <a:defRPr>
                <a:solidFill>
                  <a:schemeClr val="tx1">
                    <a:tint val="75000"/>
                  </a:schemeClr>
                </a:solidFill>
              </a:defRPr>
            </a:lvl7pPr>
            <a:lvl8pPr marL="3197767" indent="0" algn="ctr">
              <a:buNone/>
              <a:defRPr>
                <a:solidFill>
                  <a:schemeClr val="tx1">
                    <a:tint val="75000"/>
                  </a:schemeClr>
                </a:solidFill>
              </a:defRPr>
            </a:lvl8pPr>
            <a:lvl9pPr marL="3654590" indent="0" algn="ctr">
              <a:buNone/>
              <a:defRPr>
                <a:solidFill>
                  <a:schemeClr val="tx1">
                    <a:tint val="75000"/>
                  </a:schemeClr>
                </a:solidFill>
              </a:defRPr>
            </a:lvl9pPr>
          </a:lstStyle>
          <a:p>
            <a:r>
              <a:rPr lang="tr-TR"/>
              <a:t>Asıl alt başlık stilini düzenlemek için tıklatın</a:t>
            </a:r>
          </a:p>
        </p:txBody>
      </p:sp>
      <p:sp>
        <p:nvSpPr>
          <p:cNvPr id="4" name="3 Veri Yer Tutucusu">
            <a:extLst>
              <a:ext uri="{FF2B5EF4-FFF2-40B4-BE49-F238E27FC236}">
                <a16:creationId xmlns:a16="http://schemas.microsoft.com/office/drawing/2014/main" id="{A727C82A-A387-479C-81E2-AE92DB22604F}"/>
              </a:ext>
            </a:extLst>
          </p:cNvPr>
          <p:cNvSpPr>
            <a:spLocks noGrp="1"/>
          </p:cNvSpPr>
          <p:nvPr>
            <p:ph type="dt" sz="half" idx="10"/>
          </p:nvPr>
        </p:nvSpPr>
        <p:spPr/>
        <p:txBody>
          <a:bodyPr/>
          <a:lstStyle>
            <a:lvl1pPr>
              <a:defRPr/>
            </a:lvl1pPr>
          </a:lstStyle>
          <a:p>
            <a:pPr>
              <a:defRPr/>
            </a:pPr>
            <a:endParaRPr lang="tr-TR"/>
          </a:p>
        </p:txBody>
      </p:sp>
      <p:sp>
        <p:nvSpPr>
          <p:cNvPr id="5" name="4 Altbilgi Yer Tutucusu">
            <a:extLst>
              <a:ext uri="{FF2B5EF4-FFF2-40B4-BE49-F238E27FC236}">
                <a16:creationId xmlns:a16="http://schemas.microsoft.com/office/drawing/2014/main" id="{FB44C72D-BA62-4A49-9D85-7369969EA055}"/>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53713367-4EE9-40DD-B7C4-513AC11332B5}"/>
              </a:ext>
            </a:extLst>
          </p:cNvPr>
          <p:cNvSpPr>
            <a:spLocks noGrp="1"/>
          </p:cNvSpPr>
          <p:nvPr>
            <p:ph type="sldNum" sz="quarter" idx="12"/>
          </p:nvPr>
        </p:nvSpPr>
        <p:spPr/>
        <p:txBody>
          <a:bodyPr/>
          <a:lstStyle>
            <a:lvl1pPr>
              <a:defRPr/>
            </a:lvl1pPr>
          </a:lstStyle>
          <a:p>
            <a:pPr>
              <a:defRPr/>
            </a:pPr>
            <a:fld id="{F7F407AF-396C-4CCA-9969-C44803F7583F}" type="slidenum">
              <a:rPr lang="tr-TR" altLang="tr-TR"/>
              <a:pPr>
                <a:defRPr/>
              </a:pPr>
              <a:t>‹#›</a:t>
            </a:fld>
            <a:endParaRPr lang="tr-TR" altLang="tr-TR"/>
          </a:p>
        </p:txBody>
      </p:sp>
    </p:spTree>
    <p:extLst>
      <p:ext uri="{BB962C8B-B14F-4D97-AF65-F5344CB8AC3E}">
        <p14:creationId xmlns:p14="http://schemas.microsoft.com/office/powerpoint/2010/main" val="3461121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a:extLst>
              <a:ext uri="{FF2B5EF4-FFF2-40B4-BE49-F238E27FC236}">
                <a16:creationId xmlns:a16="http://schemas.microsoft.com/office/drawing/2014/main" id="{958B22DC-79F6-40B9-86ED-3E86C9B74B6E}"/>
              </a:ext>
            </a:extLst>
          </p:cNvPr>
          <p:cNvSpPr>
            <a:spLocks noGrp="1"/>
          </p:cNvSpPr>
          <p:nvPr>
            <p:ph type="dt" sz="half" idx="10"/>
          </p:nvPr>
        </p:nvSpPr>
        <p:spPr/>
        <p:txBody>
          <a:bodyPr/>
          <a:lstStyle>
            <a:lvl1pPr>
              <a:defRPr/>
            </a:lvl1pPr>
          </a:lstStyle>
          <a:p>
            <a:pPr>
              <a:defRPr/>
            </a:pPr>
            <a:endParaRPr lang="tr-TR"/>
          </a:p>
        </p:txBody>
      </p:sp>
      <p:sp>
        <p:nvSpPr>
          <p:cNvPr id="5" name="4 Altbilgi Yer Tutucusu">
            <a:extLst>
              <a:ext uri="{FF2B5EF4-FFF2-40B4-BE49-F238E27FC236}">
                <a16:creationId xmlns:a16="http://schemas.microsoft.com/office/drawing/2014/main" id="{5D35C503-2E61-4A29-AD8A-248A82660B10}"/>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22E0491F-F3F6-4E81-9A5C-99850EB87355}"/>
              </a:ext>
            </a:extLst>
          </p:cNvPr>
          <p:cNvSpPr>
            <a:spLocks noGrp="1"/>
          </p:cNvSpPr>
          <p:nvPr>
            <p:ph type="sldNum" sz="quarter" idx="12"/>
          </p:nvPr>
        </p:nvSpPr>
        <p:spPr/>
        <p:txBody>
          <a:bodyPr/>
          <a:lstStyle>
            <a:lvl1pPr>
              <a:defRPr/>
            </a:lvl1pPr>
          </a:lstStyle>
          <a:p>
            <a:pPr>
              <a:defRPr/>
            </a:pPr>
            <a:fld id="{DE0EDB1C-B04F-46F5-8F42-F892B9A3B47A}" type="slidenum">
              <a:rPr lang="tr-TR" altLang="tr-TR"/>
              <a:pPr>
                <a:defRPr/>
              </a:pPr>
              <a:t>‹#›</a:t>
            </a:fld>
            <a:endParaRPr lang="tr-TR" altLang="tr-TR"/>
          </a:p>
        </p:txBody>
      </p:sp>
    </p:spTree>
    <p:extLst>
      <p:ext uri="{BB962C8B-B14F-4D97-AF65-F5344CB8AC3E}">
        <p14:creationId xmlns:p14="http://schemas.microsoft.com/office/powerpoint/2010/main" val="2908057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4"/>
            <a:ext cx="103632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963084" y="2906721"/>
            <a:ext cx="10363200" cy="1500187"/>
          </a:xfrm>
        </p:spPr>
        <p:txBody>
          <a:bodyPr anchor="b"/>
          <a:lstStyle>
            <a:lvl1pPr marL="0" indent="0">
              <a:buNone/>
              <a:defRPr sz="2000">
                <a:solidFill>
                  <a:schemeClr val="tx1">
                    <a:tint val="75000"/>
                  </a:schemeClr>
                </a:solidFill>
              </a:defRPr>
            </a:lvl1pPr>
            <a:lvl2pPr marL="456824" indent="0">
              <a:buNone/>
              <a:defRPr sz="1800">
                <a:solidFill>
                  <a:schemeClr val="tx1">
                    <a:tint val="75000"/>
                  </a:schemeClr>
                </a:solidFill>
              </a:defRPr>
            </a:lvl2pPr>
            <a:lvl3pPr marL="913648" indent="0">
              <a:buNone/>
              <a:defRPr sz="1600">
                <a:solidFill>
                  <a:schemeClr val="tx1">
                    <a:tint val="75000"/>
                  </a:schemeClr>
                </a:solidFill>
              </a:defRPr>
            </a:lvl3pPr>
            <a:lvl4pPr marL="1370472" indent="0">
              <a:buNone/>
              <a:defRPr sz="1400">
                <a:solidFill>
                  <a:schemeClr val="tx1">
                    <a:tint val="75000"/>
                  </a:schemeClr>
                </a:solidFill>
              </a:defRPr>
            </a:lvl4pPr>
            <a:lvl5pPr marL="1827295" indent="0">
              <a:buNone/>
              <a:defRPr sz="1400">
                <a:solidFill>
                  <a:schemeClr val="tx1">
                    <a:tint val="75000"/>
                  </a:schemeClr>
                </a:solidFill>
              </a:defRPr>
            </a:lvl5pPr>
            <a:lvl6pPr marL="2284118" indent="0">
              <a:buNone/>
              <a:defRPr sz="1400">
                <a:solidFill>
                  <a:schemeClr val="tx1">
                    <a:tint val="75000"/>
                  </a:schemeClr>
                </a:solidFill>
              </a:defRPr>
            </a:lvl6pPr>
            <a:lvl7pPr marL="2740941" indent="0">
              <a:buNone/>
              <a:defRPr sz="1400">
                <a:solidFill>
                  <a:schemeClr val="tx1">
                    <a:tint val="75000"/>
                  </a:schemeClr>
                </a:solidFill>
              </a:defRPr>
            </a:lvl7pPr>
            <a:lvl8pPr marL="3197767" indent="0">
              <a:buNone/>
              <a:defRPr sz="1400">
                <a:solidFill>
                  <a:schemeClr val="tx1">
                    <a:tint val="75000"/>
                  </a:schemeClr>
                </a:solidFill>
              </a:defRPr>
            </a:lvl8pPr>
            <a:lvl9pPr marL="3654590" indent="0">
              <a:buNone/>
              <a:defRPr sz="1400">
                <a:solidFill>
                  <a:schemeClr val="tx1">
                    <a:tint val="75000"/>
                  </a:schemeClr>
                </a:solidFill>
              </a:defRPr>
            </a:lvl9pPr>
          </a:lstStyle>
          <a:p>
            <a:pPr lvl="0"/>
            <a:r>
              <a:rPr lang="tr-TR"/>
              <a:t>Asıl metin stillerini düzenlemek için tıklatın</a:t>
            </a:r>
          </a:p>
        </p:txBody>
      </p:sp>
      <p:sp>
        <p:nvSpPr>
          <p:cNvPr id="4" name="3 Veri Yer Tutucusu">
            <a:extLst>
              <a:ext uri="{FF2B5EF4-FFF2-40B4-BE49-F238E27FC236}">
                <a16:creationId xmlns:a16="http://schemas.microsoft.com/office/drawing/2014/main" id="{0C71F64F-7E79-4E3D-B0BD-7A29D94C0802}"/>
              </a:ext>
            </a:extLst>
          </p:cNvPr>
          <p:cNvSpPr>
            <a:spLocks noGrp="1"/>
          </p:cNvSpPr>
          <p:nvPr>
            <p:ph type="dt" sz="half" idx="10"/>
          </p:nvPr>
        </p:nvSpPr>
        <p:spPr/>
        <p:txBody>
          <a:bodyPr/>
          <a:lstStyle>
            <a:lvl1pPr>
              <a:defRPr/>
            </a:lvl1pPr>
          </a:lstStyle>
          <a:p>
            <a:pPr>
              <a:defRPr/>
            </a:pPr>
            <a:endParaRPr lang="tr-TR"/>
          </a:p>
        </p:txBody>
      </p:sp>
      <p:sp>
        <p:nvSpPr>
          <p:cNvPr id="5" name="4 Altbilgi Yer Tutucusu">
            <a:extLst>
              <a:ext uri="{FF2B5EF4-FFF2-40B4-BE49-F238E27FC236}">
                <a16:creationId xmlns:a16="http://schemas.microsoft.com/office/drawing/2014/main" id="{7701D9F5-062D-4CF1-8669-4A9581BE3D26}"/>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85E5EE79-6513-4F02-B067-83D8F00DAC1D}"/>
              </a:ext>
            </a:extLst>
          </p:cNvPr>
          <p:cNvSpPr>
            <a:spLocks noGrp="1"/>
          </p:cNvSpPr>
          <p:nvPr>
            <p:ph type="sldNum" sz="quarter" idx="12"/>
          </p:nvPr>
        </p:nvSpPr>
        <p:spPr/>
        <p:txBody>
          <a:bodyPr/>
          <a:lstStyle>
            <a:lvl1pPr>
              <a:defRPr/>
            </a:lvl1pPr>
          </a:lstStyle>
          <a:p>
            <a:pPr>
              <a:defRPr/>
            </a:pPr>
            <a:fld id="{CAA89E3F-3A7A-432D-ADFC-09995F802FA6}" type="slidenum">
              <a:rPr lang="tr-TR" altLang="tr-TR"/>
              <a:pPr>
                <a:defRPr/>
              </a:pPr>
              <a:t>‹#›</a:t>
            </a:fld>
            <a:endParaRPr lang="tr-TR" altLang="tr-TR"/>
          </a:p>
        </p:txBody>
      </p:sp>
    </p:spTree>
    <p:extLst>
      <p:ext uri="{BB962C8B-B14F-4D97-AF65-F5344CB8AC3E}">
        <p14:creationId xmlns:p14="http://schemas.microsoft.com/office/powerpoint/2010/main" val="172704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609605"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3 Veri Yer Tutucusu">
            <a:extLst>
              <a:ext uri="{FF2B5EF4-FFF2-40B4-BE49-F238E27FC236}">
                <a16:creationId xmlns:a16="http://schemas.microsoft.com/office/drawing/2014/main" id="{D67226F5-25D0-4175-BB1B-46C93E072BC9}"/>
              </a:ext>
            </a:extLst>
          </p:cNvPr>
          <p:cNvSpPr>
            <a:spLocks noGrp="1"/>
          </p:cNvSpPr>
          <p:nvPr>
            <p:ph type="dt" sz="half" idx="10"/>
          </p:nvPr>
        </p:nvSpPr>
        <p:spPr/>
        <p:txBody>
          <a:bodyPr/>
          <a:lstStyle>
            <a:lvl1pPr>
              <a:defRPr/>
            </a:lvl1pPr>
          </a:lstStyle>
          <a:p>
            <a:pPr>
              <a:defRPr/>
            </a:pPr>
            <a:endParaRPr lang="tr-TR"/>
          </a:p>
        </p:txBody>
      </p:sp>
      <p:sp>
        <p:nvSpPr>
          <p:cNvPr id="6" name="4 Altbilgi Yer Tutucusu">
            <a:extLst>
              <a:ext uri="{FF2B5EF4-FFF2-40B4-BE49-F238E27FC236}">
                <a16:creationId xmlns:a16="http://schemas.microsoft.com/office/drawing/2014/main" id="{2DCE0DCE-267B-4645-A0D1-E6D966DD5B65}"/>
              </a:ext>
            </a:extLst>
          </p:cNvPr>
          <p:cNvSpPr>
            <a:spLocks noGrp="1"/>
          </p:cNvSpPr>
          <p:nvPr>
            <p:ph type="ftr" sz="quarter" idx="11"/>
          </p:nvPr>
        </p:nvSpPr>
        <p:spPr/>
        <p:txBody>
          <a:bodyPr/>
          <a:lstStyle>
            <a:lvl1pPr>
              <a:defRPr/>
            </a:lvl1pPr>
          </a:lstStyle>
          <a:p>
            <a:pPr>
              <a:defRPr/>
            </a:pPr>
            <a:endParaRPr lang="tr-TR"/>
          </a:p>
        </p:txBody>
      </p:sp>
      <p:sp>
        <p:nvSpPr>
          <p:cNvPr id="7" name="5 Slayt Numarası Yer Tutucusu">
            <a:extLst>
              <a:ext uri="{FF2B5EF4-FFF2-40B4-BE49-F238E27FC236}">
                <a16:creationId xmlns:a16="http://schemas.microsoft.com/office/drawing/2014/main" id="{F076142F-1ACC-4C54-88EF-8474047E7B50}"/>
              </a:ext>
            </a:extLst>
          </p:cNvPr>
          <p:cNvSpPr>
            <a:spLocks noGrp="1"/>
          </p:cNvSpPr>
          <p:nvPr>
            <p:ph type="sldNum" sz="quarter" idx="12"/>
          </p:nvPr>
        </p:nvSpPr>
        <p:spPr/>
        <p:txBody>
          <a:bodyPr/>
          <a:lstStyle>
            <a:lvl1pPr>
              <a:defRPr/>
            </a:lvl1pPr>
          </a:lstStyle>
          <a:p>
            <a:pPr>
              <a:defRPr/>
            </a:pPr>
            <a:fld id="{75354A66-4047-4D7F-B653-1E9C59806C45}" type="slidenum">
              <a:rPr lang="tr-TR" altLang="tr-TR"/>
              <a:pPr>
                <a:defRPr/>
              </a:pPr>
              <a:t>‹#›</a:t>
            </a:fld>
            <a:endParaRPr lang="tr-TR" altLang="tr-TR"/>
          </a:p>
        </p:txBody>
      </p:sp>
    </p:spTree>
    <p:extLst>
      <p:ext uri="{BB962C8B-B14F-4D97-AF65-F5344CB8AC3E}">
        <p14:creationId xmlns:p14="http://schemas.microsoft.com/office/powerpoint/2010/main" val="1414863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609600" y="1535117"/>
            <a:ext cx="5386917" cy="639762"/>
          </a:xfrm>
        </p:spPr>
        <p:txBody>
          <a:bodyPr anchor="b"/>
          <a:lstStyle>
            <a:lvl1pPr marL="0" indent="0">
              <a:buNone/>
              <a:defRPr sz="2400" b="1"/>
            </a:lvl1pPr>
            <a:lvl2pPr marL="456824" indent="0">
              <a:buNone/>
              <a:defRPr sz="2000" b="1"/>
            </a:lvl2pPr>
            <a:lvl3pPr marL="913648" indent="0">
              <a:buNone/>
              <a:defRPr sz="1800" b="1"/>
            </a:lvl3pPr>
            <a:lvl4pPr marL="1370472" indent="0">
              <a:buNone/>
              <a:defRPr sz="1600" b="1"/>
            </a:lvl4pPr>
            <a:lvl5pPr marL="1827295" indent="0">
              <a:buNone/>
              <a:defRPr sz="1600" b="1"/>
            </a:lvl5pPr>
            <a:lvl6pPr marL="2284118" indent="0">
              <a:buNone/>
              <a:defRPr sz="1600" b="1"/>
            </a:lvl6pPr>
            <a:lvl7pPr marL="2740941" indent="0">
              <a:buNone/>
              <a:defRPr sz="1600" b="1"/>
            </a:lvl7pPr>
            <a:lvl8pPr marL="3197767" indent="0">
              <a:buNone/>
              <a:defRPr sz="1600" b="1"/>
            </a:lvl8pPr>
            <a:lvl9pPr marL="365459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609600" y="2174879"/>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6193368" y="1535117"/>
            <a:ext cx="5389033" cy="639762"/>
          </a:xfrm>
        </p:spPr>
        <p:txBody>
          <a:bodyPr anchor="b"/>
          <a:lstStyle>
            <a:lvl1pPr marL="0" indent="0">
              <a:buNone/>
              <a:defRPr sz="2400" b="1"/>
            </a:lvl1pPr>
            <a:lvl2pPr marL="456824" indent="0">
              <a:buNone/>
              <a:defRPr sz="2000" b="1"/>
            </a:lvl2pPr>
            <a:lvl3pPr marL="913648" indent="0">
              <a:buNone/>
              <a:defRPr sz="1800" b="1"/>
            </a:lvl3pPr>
            <a:lvl4pPr marL="1370472" indent="0">
              <a:buNone/>
              <a:defRPr sz="1600" b="1"/>
            </a:lvl4pPr>
            <a:lvl5pPr marL="1827295" indent="0">
              <a:buNone/>
              <a:defRPr sz="1600" b="1"/>
            </a:lvl5pPr>
            <a:lvl6pPr marL="2284118" indent="0">
              <a:buNone/>
              <a:defRPr sz="1600" b="1"/>
            </a:lvl6pPr>
            <a:lvl7pPr marL="2740941" indent="0">
              <a:buNone/>
              <a:defRPr sz="1600" b="1"/>
            </a:lvl7pPr>
            <a:lvl8pPr marL="3197767" indent="0">
              <a:buNone/>
              <a:defRPr sz="1600" b="1"/>
            </a:lvl8pPr>
            <a:lvl9pPr marL="365459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6193368" y="2174879"/>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3 Veri Yer Tutucusu">
            <a:extLst>
              <a:ext uri="{FF2B5EF4-FFF2-40B4-BE49-F238E27FC236}">
                <a16:creationId xmlns:a16="http://schemas.microsoft.com/office/drawing/2014/main" id="{E9AC6AAD-3AF5-4658-89BF-339BD63E236D}"/>
              </a:ext>
            </a:extLst>
          </p:cNvPr>
          <p:cNvSpPr>
            <a:spLocks noGrp="1"/>
          </p:cNvSpPr>
          <p:nvPr>
            <p:ph type="dt" sz="half" idx="10"/>
          </p:nvPr>
        </p:nvSpPr>
        <p:spPr/>
        <p:txBody>
          <a:bodyPr/>
          <a:lstStyle>
            <a:lvl1pPr>
              <a:defRPr/>
            </a:lvl1pPr>
          </a:lstStyle>
          <a:p>
            <a:pPr>
              <a:defRPr/>
            </a:pPr>
            <a:endParaRPr lang="tr-TR"/>
          </a:p>
        </p:txBody>
      </p:sp>
      <p:sp>
        <p:nvSpPr>
          <p:cNvPr id="8" name="4 Altbilgi Yer Tutucusu">
            <a:extLst>
              <a:ext uri="{FF2B5EF4-FFF2-40B4-BE49-F238E27FC236}">
                <a16:creationId xmlns:a16="http://schemas.microsoft.com/office/drawing/2014/main" id="{414A25B1-9DA1-4136-A986-809CEF4B4B09}"/>
              </a:ext>
            </a:extLst>
          </p:cNvPr>
          <p:cNvSpPr>
            <a:spLocks noGrp="1"/>
          </p:cNvSpPr>
          <p:nvPr>
            <p:ph type="ftr" sz="quarter" idx="11"/>
          </p:nvPr>
        </p:nvSpPr>
        <p:spPr/>
        <p:txBody>
          <a:bodyPr/>
          <a:lstStyle>
            <a:lvl1pPr>
              <a:defRPr/>
            </a:lvl1pPr>
          </a:lstStyle>
          <a:p>
            <a:pPr>
              <a:defRPr/>
            </a:pPr>
            <a:endParaRPr lang="tr-TR"/>
          </a:p>
        </p:txBody>
      </p:sp>
      <p:sp>
        <p:nvSpPr>
          <p:cNvPr id="9" name="5 Slayt Numarası Yer Tutucusu">
            <a:extLst>
              <a:ext uri="{FF2B5EF4-FFF2-40B4-BE49-F238E27FC236}">
                <a16:creationId xmlns:a16="http://schemas.microsoft.com/office/drawing/2014/main" id="{B8DD96AB-8AFC-499B-87D1-18F93A20FEC4}"/>
              </a:ext>
            </a:extLst>
          </p:cNvPr>
          <p:cNvSpPr>
            <a:spLocks noGrp="1"/>
          </p:cNvSpPr>
          <p:nvPr>
            <p:ph type="sldNum" sz="quarter" idx="12"/>
          </p:nvPr>
        </p:nvSpPr>
        <p:spPr/>
        <p:txBody>
          <a:bodyPr/>
          <a:lstStyle>
            <a:lvl1pPr>
              <a:defRPr/>
            </a:lvl1pPr>
          </a:lstStyle>
          <a:p>
            <a:pPr>
              <a:defRPr/>
            </a:pPr>
            <a:fld id="{28DC34F6-7731-4ECA-A0F1-20D3B06E6C00}" type="slidenum">
              <a:rPr lang="tr-TR" altLang="tr-TR"/>
              <a:pPr>
                <a:defRPr/>
              </a:pPr>
              <a:t>‹#›</a:t>
            </a:fld>
            <a:endParaRPr lang="tr-TR" altLang="tr-TR"/>
          </a:p>
        </p:txBody>
      </p:sp>
    </p:spTree>
    <p:extLst>
      <p:ext uri="{BB962C8B-B14F-4D97-AF65-F5344CB8AC3E}">
        <p14:creationId xmlns:p14="http://schemas.microsoft.com/office/powerpoint/2010/main" val="548016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3 Veri Yer Tutucusu">
            <a:extLst>
              <a:ext uri="{FF2B5EF4-FFF2-40B4-BE49-F238E27FC236}">
                <a16:creationId xmlns:a16="http://schemas.microsoft.com/office/drawing/2014/main" id="{6A34335B-D241-45D4-9446-0AA8A20E6119}"/>
              </a:ext>
            </a:extLst>
          </p:cNvPr>
          <p:cNvSpPr>
            <a:spLocks noGrp="1"/>
          </p:cNvSpPr>
          <p:nvPr>
            <p:ph type="dt" sz="half" idx="10"/>
          </p:nvPr>
        </p:nvSpPr>
        <p:spPr/>
        <p:txBody>
          <a:bodyPr/>
          <a:lstStyle>
            <a:lvl1pPr>
              <a:defRPr/>
            </a:lvl1pPr>
          </a:lstStyle>
          <a:p>
            <a:pPr>
              <a:defRPr/>
            </a:pPr>
            <a:endParaRPr lang="tr-TR"/>
          </a:p>
        </p:txBody>
      </p:sp>
      <p:sp>
        <p:nvSpPr>
          <p:cNvPr id="4" name="4 Altbilgi Yer Tutucusu">
            <a:extLst>
              <a:ext uri="{FF2B5EF4-FFF2-40B4-BE49-F238E27FC236}">
                <a16:creationId xmlns:a16="http://schemas.microsoft.com/office/drawing/2014/main" id="{2FBA9AFE-8015-411E-AA48-02BEA2C85578}"/>
              </a:ext>
            </a:extLst>
          </p:cNvPr>
          <p:cNvSpPr>
            <a:spLocks noGrp="1"/>
          </p:cNvSpPr>
          <p:nvPr>
            <p:ph type="ftr" sz="quarter" idx="11"/>
          </p:nvPr>
        </p:nvSpPr>
        <p:spPr/>
        <p:txBody>
          <a:bodyPr/>
          <a:lstStyle>
            <a:lvl1pPr>
              <a:defRPr/>
            </a:lvl1pPr>
          </a:lstStyle>
          <a:p>
            <a:pPr>
              <a:defRPr/>
            </a:pPr>
            <a:endParaRPr lang="tr-TR"/>
          </a:p>
        </p:txBody>
      </p:sp>
      <p:sp>
        <p:nvSpPr>
          <p:cNvPr id="5" name="5 Slayt Numarası Yer Tutucusu">
            <a:extLst>
              <a:ext uri="{FF2B5EF4-FFF2-40B4-BE49-F238E27FC236}">
                <a16:creationId xmlns:a16="http://schemas.microsoft.com/office/drawing/2014/main" id="{A77240F1-801C-489E-9E55-63C0F9236D37}"/>
              </a:ext>
            </a:extLst>
          </p:cNvPr>
          <p:cNvSpPr>
            <a:spLocks noGrp="1"/>
          </p:cNvSpPr>
          <p:nvPr>
            <p:ph type="sldNum" sz="quarter" idx="12"/>
          </p:nvPr>
        </p:nvSpPr>
        <p:spPr/>
        <p:txBody>
          <a:bodyPr/>
          <a:lstStyle>
            <a:lvl1pPr>
              <a:defRPr/>
            </a:lvl1pPr>
          </a:lstStyle>
          <a:p>
            <a:pPr>
              <a:defRPr/>
            </a:pPr>
            <a:fld id="{C5135221-A4C9-4066-A4DF-C33900DF061F}" type="slidenum">
              <a:rPr lang="tr-TR" altLang="tr-TR"/>
              <a:pPr>
                <a:defRPr/>
              </a:pPr>
              <a:t>‹#›</a:t>
            </a:fld>
            <a:endParaRPr lang="tr-TR" altLang="tr-TR"/>
          </a:p>
        </p:txBody>
      </p:sp>
    </p:spTree>
    <p:extLst>
      <p:ext uri="{BB962C8B-B14F-4D97-AF65-F5344CB8AC3E}">
        <p14:creationId xmlns:p14="http://schemas.microsoft.com/office/powerpoint/2010/main" val="3268057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a:extLst>
              <a:ext uri="{FF2B5EF4-FFF2-40B4-BE49-F238E27FC236}">
                <a16:creationId xmlns:a16="http://schemas.microsoft.com/office/drawing/2014/main" id="{57F8CD9D-429F-4158-AAB0-213D319E1AB5}"/>
              </a:ext>
            </a:extLst>
          </p:cNvPr>
          <p:cNvSpPr>
            <a:spLocks noGrp="1"/>
          </p:cNvSpPr>
          <p:nvPr>
            <p:ph type="dt" sz="half" idx="10"/>
          </p:nvPr>
        </p:nvSpPr>
        <p:spPr/>
        <p:txBody>
          <a:bodyPr/>
          <a:lstStyle>
            <a:lvl1pPr>
              <a:defRPr/>
            </a:lvl1pPr>
          </a:lstStyle>
          <a:p>
            <a:pPr>
              <a:defRPr/>
            </a:pPr>
            <a:endParaRPr lang="tr-TR"/>
          </a:p>
        </p:txBody>
      </p:sp>
      <p:sp>
        <p:nvSpPr>
          <p:cNvPr id="3" name="4 Altbilgi Yer Tutucusu">
            <a:extLst>
              <a:ext uri="{FF2B5EF4-FFF2-40B4-BE49-F238E27FC236}">
                <a16:creationId xmlns:a16="http://schemas.microsoft.com/office/drawing/2014/main" id="{45B3E285-9B84-495D-BE13-367E1317CE12}"/>
              </a:ext>
            </a:extLst>
          </p:cNvPr>
          <p:cNvSpPr>
            <a:spLocks noGrp="1"/>
          </p:cNvSpPr>
          <p:nvPr>
            <p:ph type="ftr" sz="quarter" idx="11"/>
          </p:nvPr>
        </p:nvSpPr>
        <p:spPr/>
        <p:txBody>
          <a:bodyPr/>
          <a:lstStyle>
            <a:lvl1pPr>
              <a:defRPr/>
            </a:lvl1pPr>
          </a:lstStyle>
          <a:p>
            <a:pPr>
              <a:defRPr/>
            </a:pPr>
            <a:endParaRPr lang="tr-TR"/>
          </a:p>
        </p:txBody>
      </p:sp>
      <p:sp>
        <p:nvSpPr>
          <p:cNvPr id="4" name="5 Slayt Numarası Yer Tutucusu">
            <a:extLst>
              <a:ext uri="{FF2B5EF4-FFF2-40B4-BE49-F238E27FC236}">
                <a16:creationId xmlns:a16="http://schemas.microsoft.com/office/drawing/2014/main" id="{1E1D312D-CF9A-47AA-9438-FEE643E01606}"/>
              </a:ext>
            </a:extLst>
          </p:cNvPr>
          <p:cNvSpPr>
            <a:spLocks noGrp="1"/>
          </p:cNvSpPr>
          <p:nvPr>
            <p:ph type="sldNum" sz="quarter" idx="12"/>
          </p:nvPr>
        </p:nvSpPr>
        <p:spPr/>
        <p:txBody>
          <a:bodyPr/>
          <a:lstStyle>
            <a:lvl1pPr>
              <a:defRPr/>
            </a:lvl1pPr>
          </a:lstStyle>
          <a:p>
            <a:pPr>
              <a:defRPr/>
            </a:pPr>
            <a:fld id="{87E77967-52A0-4D66-BF3F-B281462B5857}" type="slidenum">
              <a:rPr lang="tr-TR" altLang="tr-TR"/>
              <a:pPr>
                <a:defRPr/>
              </a:pPr>
              <a:t>‹#›</a:t>
            </a:fld>
            <a:endParaRPr lang="tr-TR" altLang="tr-TR"/>
          </a:p>
        </p:txBody>
      </p:sp>
    </p:spTree>
    <p:extLst>
      <p:ext uri="{BB962C8B-B14F-4D97-AF65-F5344CB8AC3E}">
        <p14:creationId xmlns:p14="http://schemas.microsoft.com/office/powerpoint/2010/main" val="23326848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4766733" y="273058"/>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609601" y="1435108"/>
            <a:ext cx="4011084" cy="4691063"/>
          </a:xfrm>
        </p:spPr>
        <p:txBody>
          <a:bodyPr/>
          <a:lstStyle>
            <a:lvl1pPr marL="0" indent="0">
              <a:buNone/>
              <a:defRPr sz="1400"/>
            </a:lvl1pPr>
            <a:lvl2pPr marL="456824" indent="0">
              <a:buNone/>
              <a:defRPr sz="1200"/>
            </a:lvl2pPr>
            <a:lvl3pPr marL="913648" indent="0">
              <a:buNone/>
              <a:defRPr sz="1000"/>
            </a:lvl3pPr>
            <a:lvl4pPr marL="1370472" indent="0">
              <a:buNone/>
              <a:defRPr sz="900"/>
            </a:lvl4pPr>
            <a:lvl5pPr marL="1827295" indent="0">
              <a:buNone/>
              <a:defRPr sz="900"/>
            </a:lvl5pPr>
            <a:lvl6pPr marL="2284118" indent="0">
              <a:buNone/>
              <a:defRPr sz="900"/>
            </a:lvl6pPr>
            <a:lvl7pPr marL="2740941" indent="0">
              <a:buNone/>
              <a:defRPr sz="900"/>
            </a:lvl7pPr>
            <a:lvl8pPr marL="3197767" indent="0">
              <a:buNone/>
              <a:defRPr sz="900"/>
            </a:lvl8pPr>
            <a:lvl9pPr marL="3654590" indent="0">
              <a:buNone/>
              <a:defRPr sz="900"/>
            </a:lvl9pPr>
          </a:lstStyle>
          <a:p>
            <a:pPr lvl="0"/>
            <a:r>
              <a:rPr lang="tr-TR"/>
              <a:t>Asıl metin stillerini düzenlemek için tıklatın</a:t>
            </a:r>
          </a:p>
        </p:txBody>
      </p:sp>
      <p:sp>
        <p:nvSpPr>
          <p:cNvPr id="5" name="3 Veri Yer Tutucusu">
            <a:extLst>
              <a:ext uri="{FF2B5EF4-FFF2-40B4-BE49-F238E27FC236}">
                <a16:creationId xmlns:a16="http://schemas.microsoft.com/office/drawing/2014/main" id="{2B840255-7F8A-41A4-A60F-10FF3CB0AB67}"/>
              </a:ext>
            </a:extLst>
          </p:cNvPr>
          <p:cNvSpPr>
            <a:spLocks noGrp="1"/>
          </p:cNvSpPr>
          <p:nvPr>
            <p:ph type="dt" sz="half" idx="10"/>
          </p:nvPr>
        </p:nvSpPr>
        <p:spPr/>
        <p:txBody>
          <a:bodyPr/>
          <a:lstStyle>
            <a:lvl1pPr>
              <a:defRPr/>
            </a:lvl1pPr>
          </a:lstStyle>
          <a:p>
            <a:pPr>
              <a:defRPr/>
            </a:pPr>
            <a:endParaRPr lang="tr-TR"/>
          </a:p>
        </p:txBody>
      </p:sp>
      <p:sp>
        <p:nvSpPr>
          <p:cNvPr id="6" name="4 Altbilgi Yer Tutucusu">
            <a:extLst>
              <a:ext uri="{FF2B5EF4-FFF2-40B4-BE49-F238E27FC236}">
                <a16:creationId xmlns:a16="http://schemas.microsoft.com/office/drawing/2014/main" id="{8199E245-DC56-4DB4-B1EE-A60D84C5F21F}"/>
              </a:ext>
            </a:extLst>
          </p:cNvPr>
          <p:cNvSpPr>
            <a:spLocks noGrp="1"/>
          </p:cNvSpPr>
          <p:nvPr>
            <p:ph type="ftr" sz="quarter" idx="11"/>
          </p:nvPr>
        </p:nvSpPr>
        <p:spPr/>
        <p:txBody>
          <a:bodyPr/>
          <a:lstStyle>
            <a:lvl1pPr>
              <a:defRPr/>
            </a:lvl1pPr>
          </a:lstStyle>
          <a:p>
            <a:pPr>
              <a:defRPr/>
            </a:pPr>
            <a:endParaRPr lang="tr-TR"/>
          </a:p>
        </p:txBody>
      </p:sp>
      <p:sp>
        <p:nvSpPr>
          <p:cNvPr id="7" name="5 Slayt Numarası Yer Tutucusu">
            <a:extLst>
              <a:ext uri="{FF2B5EF4-FFF2-40B4-BE49-F238E27FC236}">
                <a16:creationId xmlns:a16="http://schemas.microsoft.com/office/drawing/2014/main" id="{DC3B9070-E99E-4C1C-BCB4-9B6B566FE440}"/>
              </a:ext>
            </a:extLst>
          </p:cNvPr>
          <p:cNvSpPr>
            <a:spLocks noGrp="1"/>
          </p:cNvSpPr>
          <p:nvPr>
            <p:ph type="sldNum" sz="quarter" idx="12"/>
          </p:nvPr>
        </p:nvSpPr>
        <p:spPr/>
        <p:txBody>
          <a:bodyPr/>
          <a:lstStyle>
            <a:lvl1pPr>
              <a:defRPr/>
            </a:lvl1pPr>
          </a:lstStyle>
          <a:p>
            <a:pPr>
              <a:defRPr/>
            </a:pPr>
            <a:fld id="{A5153348-F3F7-4EB7-AE48-1E2B07C17141}" type="slidenum">
              <a:rPr lang="tr-TR" altLang="tr-TR"/>
              <a:pPr>
                <a:defRPr/>
              </a:pPr>
              <a:t>‹#›</a:t>
            </a:fld>
            <a:endParaRPr lang="tr-TR" altLang="tr-TR"/>
          </a:p>
        </p:txBody>
      </p:sp>
    </p:spTree>
    <p:extLst>
      <p:ext uri="{BB962C8B-B14F-4D97-AF65-F5344CB8AC3E}">
        <p14:creationId xmlns:p14="http://schemas.microsoft.com/office/powerpoint/2010/main" val="31191168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4"/>
            <a:ext cx="73152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2389717" y="612775"/>
            <a:ext cx="7315200" cy="4114800"/>
          </a:xfrm>
        </p:spPr>
        <p:txBody>
          <a:bodyPr rtlCol="0">
            <a:normAutofit/>
          </a:bodyPr>
          <a:lstStyle>
            <a:lvl1pPr marL="0" indent="0">
              <a:buNone/>
              <a:defRPr sz="3200"/>
            </a:lvl1pPr>
            <a:lvl2pPr marL="456824" indent="0">
              <a:buNone/>
              <a:defRPr sz="2800"/>
            </a:lvl2pPr>
            <a:lvl3pPr marL="913648" indent="0">
              <a:buNone/>
              <a:defRPr sz="2400"/>
            </a:lvl3pPr>
            <a:lvl4pPr marL="1370472" indent="0">
              <a:buNone/>
              <a:defRPr sz="2000"/>
            </a:lvl4pPr>
            <a:lvl5pPr marL="1827295" indent="0">
              <a:buNone/>
              <a:defRPr sz="2000"/>
            </a:lvl5pPr>
            <a:lvl6pPr marL="2284118" indent="0">
              <a:buNone/>
              <a:defRPr sz="2000"/>
            </a:lvl6pPr>
            <a:lvl7pPr marL="2740941" indent="0">
              <a:buNone/>
              <a:defRPr sz="2000"/>
            </a:lvl7pPr>
            <a:lvl8pPr marL="3197767" indent="0">
              <a:buNone/>
              <a:defRPr sz="2000"/>
            </a:lvl8pPr>
            <a:lvl9pPr marL="3654590" indent="0">
              <a:buNone/>
              <a:defRPr sz="2000"/>
            </a:lvl9pPr>
          </a:lstStyle>
          <a:p>
            <a:pPr lvl="0"/>
            <a:endParaRPr lang="tr-TR" noProof="0"/>
          </a:p>
        </p:txBody>
      </p:sp>
      <p:sp>
        <p:nvSpPr>
          <p:cNvPr id="4" name="3 Metin Yer Tutucusu"/>
          <p:cNvSpPr>
            <a:spLocks noGrp="1"/>
          </p:cNvSpPr>
          <p:nvPr>
            <p:ph type="body" sz="half" idx="2"/>
          </p:nvPr>
        </p:nvSpPr>
        <p:spPr>
          <a:xfrm>
            <a:off x="2389717" y="5367342"/>
            <a:ext cx="7315200" cy="804862"/>
          </a:xfrm>
        </p:spPr>
        <p:txBody>
          <a:bodyPr/>
          <a:lstStyle>
            <a:lvl1pPr marL="0" indent="0">
              <a:buNone/>
              <a:defRPr sz="1400"/>
            </a:lvl1pPr>
            <a:lvl2pPr marL="456824" indent="0">
              <a:buNone/>
              <a:defRPr sz="1200"/>
            </a:lvl2pPr>
            <a:lvl3pPr marL="913648" indent="0">
              <a:buNone/>
              <a:defRPr sz="1000"/>
            </a:lvl3pPr>
            <a:lvl4pPr marL="1370472" indent="0">
              <a:buNone/>
              <a:defRPr sz="900"/>
            </a:lvl4pPr>
            <a:lvl5pPr marL="1827295" indent="0">
              <a:buNone/>
              <a:defRPr sz="900"/>
            </a:lvl5pPr>
            <a:lvl6pPr marL="2284118" indent="0">
              <a:buNone/>
              <a:defRPr sz="900"/>
            </a:lvl6pPr>
            <a:lvl7pPr marL="2740941" indent="0">
              <a:buNone/>
              <a:defRPr sz="900"/>
            </a:lvl7pPr>
            <a:lvl8pPr marL="3197767" indent="0">
              <a:buNone/>
              <a:defRPr sz="900"/>
            </a:lvl8pPr>
            <a:lvl9pPr marL="3654590" indent="0">
              <a:buNone/>
              <a:defRPr sz="900"/>
            </a:lvl9pPr>
          </a:lstStyle>
          <a:p>
            <a:pPr lvl="0"/>
            <a:r>
              <a:rPr lang="tr-TR"/>
              <a:t>Asıl metin stillerini düzenlemek için tıklatın</a:t>
            </a:r>
          </a:p>
        </p:txBody>
      </p:sp>
      <p:sp>
        <p:nvSpPr>
          <p:cNvPr id="5" name="3 Veri Yer Tutucusu">
            <a:extLst>
              <a:ext uri="{FF2B5EF4-FFF2-40B4-BE49-F238E27FC236}">
                <a16:creationId xmlns:a16="http://schemas.microsoft.com/office/drawing/2014/main" id="{1D8325A1-9C56-433C-9199-39E207F3B7F4}"/>
              </a:ext>
            </a:extLst>
          </p:cNvPr>
          <p:cNvSpPr>
            <a:spLocks noGrp="1"/>
          </p:cNvSpPr>
          <p:nvPr>
            <p:ph type="dt" sz="half" idx="10"/>
          </p:nvPr>
        </p:nvSpPr>
        <p:spPr/>
        <p:txBody>
          <a:bodyPr/>
          <a:lstStyle>
            <a:lvl1pPr>
              <a:defRPr/>
            </a:lvl1pPr>
          </a:lstStyle>
          <a:p>
            <a:pPr>
              <a:defRPr/>
            </a:pPr>
            <a:endParaRPr lang="tr-TR"/>
          </a:p>
        </p:txBody>
      </p:sp>
      <p:sp>
        <p:nvSpPr>
          <p:cNvPr id="6" name="4 Altbilgi Yer Tutucusu">
            <a:extLst>
              <a:ext uri="{FF2B5EF4-FFF2-40B4-BE49-F238E27FC236}">
                <a16:creationId xmlns:a16="http://schemas.microsoft.com/office/drawing/2014/main" id="{A3FB46B9-027A-4967-871B-EF73CBF97D67}"/>
              </a:ext>
            </a:extLst>
          </p:cNvPr>
          <p:cNvSpPr>
            <a:spLocks noGrp="1"/>
          </p:cNvSpPr>
          <p:nvPr>
            <p:ph type="ftr" sz="quarter" idx="11"/>
          </p:nvPr>
        </p:nvSpPr>
        <p:spPr/>
        <p:txBody>
          <a:bodyPr/>
          <a:lstStyle>
            <a:lvl1pPr>
              <a:defRPr/>
            </a:lvl1pPr>
          </a:lstStyle>
          <a:p>
            <a:pPr>
              <a:defRPr/>
            </a:pPr>
            <a:endParaRPr lang="tr-TR"/>
          </a:p>
        </p:txBody>
      </p:sp>
      <p:sp>
        <p:nvSpPr>
          <p:cNvPr id="7" name="5 Slayt Numarası Yer Tutucusu">
            <a:extLst>
              <a:ext uri="{FF2B5EF4-FFF2-40B4-BE49-F238E27FC236}">
                <a16:creationId xmlns:a16="http://schemas.microsoft.com/office/drawing/2014/main" id="{644AC24A-8FAA-486A-9D5A-74071E5C3512}"/>
              </a:ext>
            </a:extLst>
          </p:cNvPr>
          <p:cNvSpPr>
            <a:spLocks noGrp="1"/>
          </p:cNvSpPr>
          <p:nvPr>
            <p:ph type="sldNum" sz="quarter" idx="12"/>
          </p:nvPr>
        </p:nvSpPr>
        <p:spPr/>
        <p:txBody>
          <a:bodyPr/>
          <a:lstStyle>
            <a:lvl1pPr>
              <a:defRPr/>
            </a:lvl1pPr>
          </a:lstStyle>
          <a:p>
            <a:pPr>
              <a:defRPr/>
            </a:pPr>
            <a:fld id="{DBB57073-1A80-4CA5-B1CF-CDD67C71C691}" type="slidenum">
              <a:rPr lang="tr-TR" altLang="tr-TR"/>
              <a:pPr>
                <a:defRPr/>
              </a:pPr>
              <a:t>‹#›</a:t>
            </a:fld>
            <a:endParaRPr lang="tr-TR" altLang="tr-TR"/>
          </a:p>
        </p:txBody>
      </p:sp>
    </p:spTree>
    <p:extLst>
      <p:ext uri="{BB962C8B-B14F-4D97-AF65-F5344CB8AC3E}">
        <p14:creationId xmlns:p14="http://schemas.microsoft.com/office/powerpoint/2010/main" val="2244743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a:extLst>
              <a:ext uri="{FF2B5EF4-FFF2-40B4-BE49-F238E27FC236}">
                <a16:creationId xmlns:a16="http://schemas.microsoft.com/office/drawing/2014/main" id="{559B3596-A2C5-4DE3-8E07-0ADA70A6603F}"/>
              </a:ext>
            </a:extLst>
          </p:cNvPr>
          <p:cNvSpPr>
            <a:spLocks noGrp="1"/>
          </p:cNvSpPr>
          <p:nvPr>
            <p:ph type="dt" sz="half" idx="10"/>
          </p:nvPr>
        </p:nvSpPr>
        <p:spPr/>
        <p:txBody>
          <a:bodyPr/>
          <a:lstStyle>
            <a:lvl1pPr>
              <a:defRPr/>
            </a:lvl1pPr>
          </a:lstStyle>
          <a:p>
            <a:pPr>
              <a:defRPr/>
            </a:pPr>
            <a:endParaRPr lang="tr-TR"/>
          </a:p>
        </p:txBody>
      </p:sp>
      <p:sp>
        <p:nvSpPr>
          <p:cNvPr id="5" name="4 Altbilgi Yer Tutucusu">
            <a:extLst>
              <a:ext uri="{FF2B5EF4-FFF2-40B4-BE49-F238E27FC236}">
                <a16:creationId xmlns:a16="http://schemas.microsoft.com/office/drawing/2014/main" id="{E4465E71-DCA2-493B-B56C-DE877DEA14FA}"/>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C072072B-080F-432A-BFB3-E50C154AF1EB}"/>
              </a:ext>
            </a:extLst>
          </p:cNvPr>
          <p:cNvSpPr>
            <a:spLocks noGrp="1"/>
          </p:cNvSpPr>
          <p:nvPr>
            <p:ph type="sldNum" sz="quarter" idx="12"/>
          </p:nvPr>
        </p:nvSpPr>
        <p:spPr/>
        <p:txBody>
          <a:bodyPr/>
          <a:lstStyle>
            <a:lvl1pPr>
              <a:defRPr/>
            </a:lvl1pPr>
          </a:lstStyle>
          <a:p>
            <a:pPr>
              <a:defRPr/>
            </a:pPr>
            <a:fld id="{DA4138C2-8791-4B28-9054-7CBD4EE6F60C}" type="slidenum">
              <a:rPr lang="tr-TR" altLang="tr-TR"/>
              <a:pPr>
                <a:defRPr/>
              </a:pPr>
              <a:t>‹#›</a:t>
            </a:fld>
            <a:endParaRPr lang="tr-TR" altLang="tr-TR"/>
          </a:p>
        </p:txBody>
      </p:sp>
    </p:spTree>
    <p:extLst>
      <p:ext uri="{BB962C8B-B14F-4D97-AF65-F5344CB8AC3E}">
        <p14:creationId xmlns:p14="http://schemas.microsoft.com/office/powerpoint/2010/main" val="38400276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46"/>
            <a:ext cx="27432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609600" y="274646"/>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a:extLst>
              <a:ext uri="{FF2B5EF4-FFF2-40B4-BE49-F238E27FC236}">
                <a16:creationId xmlns:a16="http://schemas.microsoft.com/office/drawing/2014/main" id="{9DDD7743-6FFE-4524-9C91-05EDD4CE8195}"/>
              </a:ext>
            </a:extLst>
          </p:cNvPr>
          <p:cNvSpPr>
            <a:spLocks noGrp="1"/>
          </p:cNvSpPr>
          <p:nvPr>
            <p:ph type="dt" sz="half" idx="10"/>
          </p:nvPr>
        </p:nvSpPr>
        <p:spPr/>
        <p:txBody>
          <a:bodyPr/>
          <a:lstStyle>
            <a:lvl1pPr>
              <a:defRPr/>
            </a:lvl1pPr>
          </a:lstStyle>
          <a:p>
            <a:pPr>
              <a:defRPr/>
            </a:pPr>
            <a:endParaRPr lang="tr-TR"/>
          </a:p>
        </p:txBody>
      </p:sp>
      <p:sp>
        <p:nvSpPr>
          <p:cNvPr id="5" name="4 Altbilgi Yer Tutucusu">
            <a:extLst>
              <a:ext uri="{FF2B5EF4-FFF2-40B4-BE49-F238E27FC236}">
                <a16:creationId xmlns:a16="http://schemas.microsoft.com/office/drawing/2014/main" id="{D143286D-71EE-4D7F-A486-B61A97AA9B8A}"/>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768B5034-27EE-4A1E-A60E-031AC149A96F}"/>
              </a:ext>
            </a:extLst>
          </p:cNvPr>
          <p:cNvSpPr>
            <a:spLocks noGrp="1"/>
          </p:cNvSpPr>
          <p:nvPr>
            <p:ph type="sldNum" sz="quarter" idx="12"/>
          </p:nvPr>
        </p:nvSpPr>
        <p:spPr/>
        <p:txBody>
          <a:bodyPr/>
          <a:lstStyle>
            <a:lvl1pPr>
              <a:defRPr/>
            </a:lvl1pPr>
          </a:lstStyle>
          <a:p>
            <a:pPr>
              <a:defRPr/>
            </a:pPr>
            <a:fld id="{7B41F344-A19B-4BBA-B25E-418C18B97A63}" type="slidenum">
              <a:rPr lang="tr-TR" altLang="tr-TR"/>
              <a:pPr>
                <a:defRPr/>
              </a:pPr>
              <a:t>‹#›</a:t>
            </a:fld>
            <a:endParaRPr lang="tr-TR" altLang="tr-TR"/>
          </a:p>
        </p:txBody>
      </p:sp>
    </p:spTree>
    <p:extLst>
      <p:ext uri="{BB962C8B-B14F-4D97-AF65-F5344CB8AC3E}">
        <p14:creationId xmlns:p14="http://schemas.microsoft.com/office/powerpoint/2010/main" val="1065253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9" name="8 Başlık"/>
          <p:cNvSpPr>
            <a:spLocks noGrp="1"/>
          </p:cNvSpPr>
          <p:nvPr>
            <p:ph type="ctrTitle"/>
          </p:nvPr>
        </p:nvSpPr>
        <p:spPr>
          <a:xfrm>
            <a:off x="711200" y="1371600"/>
            <a:ext cx="10468864"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17" name="16 Alt Başlık"/>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a:t>Asıl alt başlık stilini düzenlemek için tıklatın</a:t>
            </a:r>
            <a:endParaRPr lang="en-US"/>
          </a:p>
        </p:txBody>
      </p:sp>
      <p:sp>
        <p:nvSpPr>
          <p:cNvPr id="4" name="29 Veri Yer Tutucusu">
            <a:extLst>
              <a:ext uri="{FF2B5EF4-FFF2-40B4-BE49-F238E27FC236}">
                <a16:creationId xmlns:a16="http://schemas.microsoft.com/office/drawing/2014/main" id="{0B720A42-A81A-4938-964F-D7FC7BD92E09}"/>
              </a:ext>
            </a:extLst>
          </p:cNvPr>
          <p:cNvSpPr>
            <a:spLocks noGrp="1"/>
          </p:cNvSpPr>
          <p:nvPr>
            <p:ph type="dt" sz="half" idx="10"/>
          </p:nvPr>
        </p:nvSpPr>
        <p:spPr/>
        <p:txBody>
          <a:bodyPr/>
          <a:lstStyle>
            <a:lvl1pPr>
              <a:defRPr/>
            </a:lvl1pPr>
          </a:lstStyle>
          <a:p>
            <a:pPr>
              <a:defRPr/>
            </a:pPr>
            <a:endParaRPr lang="en-US"/>
          </a:p>
        </p:txBody>
      </p:sp>
      <p:sp>
        <p:nvSpPr>
          <p:cNvPr id="5" name="18 Altbilgi Yer Tutucusu">
            <a:extLst>
              <a:ext uri="{FF2B5EF4-FFF2-40B4-BE49-F238E27FC236}">
                <a16:creationId xmlns:a16="http://schemas.microsoft.com/office/drawing/2014/main" id="{6DCE4C79-1B11-42BC-B2AF-482AD37A4FF4}"/>
              </a:ext>
            </a:extLst>
          </p:cNvPr>
          <p:cNvSpPr>
            <a:spLocks noGrp="1"/>
          </p:cNvSpPr>
          <p:nvPr>
            <p:ph type="ftr" sz="quarter" idx="11"/>
          </p:nvPr>
        </p:nvSpPr>
        <p:spPr/>
        <p:txBody>
          <a:bodyPr/>
          <a:lstStyle>
            <a:lvl1pPr>
              <a:defRPr/>
            </a:lvl1pPr>
          </a:lstStyle>
          <a:p>
            <a:pPr>
              <a:defRPr/>
            </a:pPr>
            <a:endParaRPr lang="en-US"/>
          </a:p>
        </p:txBody>
      </p:sp>
      <p:sp>
        <p:nvSpPr>
          <p:cNvPr id="6" name="26 Slayt Numarası Yer Tutucusu">
            <a:extLst>
              <a:ext uri="{FF2B5EF4-FFF2-40B4-BE49-F238E27FC236}">
                <a16:creationId xmlns:a16="http://schemas.microsoft.com/office/drawing/2014/main" id="{703812F8-A129-41BA-B505-A5EB073F8B8A}"/>
              </a:ext>
            </a:extLst>
          </p:cNvPr>
          <p:cNvSpPr>
            <a:spLocks noGrp="1"/>
          </p:cNvSpPr>
          <p:nvPr>
            <p:ph type="sldNum" sz="quarter" idx="12"/>
          </p:nvPr>
        </p:nvSpPr>
        <p:spPr/>
        <p:txBody>
          <a:bodyPr/>
          <a:lstStyle>
            <a:lvl1pPr>
              <a:defRPr smtClean="0"/>
            </a:lvl1pPr>
          </a:lstStyle>
          <a:p>
            <a:pPr>
              <a:defRPr/>
            </a:pPr>
            <a:fld id="{B2E302BC-A357-45C9-B25B-E88F02BB7584}" type="slidenum">
              <a:rPr lang="en-US" altLang="tr-TR"/>
              <a:pPr>
                <a:defRPr/>
              </a:pPr>
              <a:t>‹#›</a:t>
            </a:fld>
            <a:endParaRPr lang="en-US" altLang="tr-TR"/>
          </a:p>
        </p:txBody>
      </p:sp>
    </p:spTree>
    <p:extLst>
      <p:ext uri="{BB962C8B-B14F-4D97-AF65-F5344CB8AC3E}">
        <p14:creationId xmlns:p14="http://schemas.microsoft.com/office/powerpoint/2010/main" val="21564900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Özel Düze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9 Veri Yer Tutucusu">
            <a:extLst>
              <a:ext uri="{FF2B5EF4-FFF2-40B4-BE49-F238E27FC236}">
                <a16:creationId xmlns:a16="http://schemas.microsoft.com/office/drawing/2014/main" id="{F01B2FE5-C283-4863-9EC0-449602265B26}"/>
              </a:ext>
            </a:extLst>
          </p:cNvPr>
          <p:cNvSpPr>
            <a:spLocks noGrp="1"/>
          </p:cNvSpPr>
          <p:nvPr>
            <p:ph type="dt" sz="half" idx="10"/>
          </p:nvPr>
        </p:nvSpPr>
        <p:spPr/>
        <p:txBody>
          <a:bodyPr/>
          <a:lstStyle>
            <a:lvl1pPr>
              <a:defRPr/>
            </a:lvl1pPr>
          </a:lstStyle>
          <a:p>
            <a:pPr>
              <a:defRPr/>
            </a:pPr>
            <a:endParaRPr lang="en-US"/>
          </a:p>
        </p:txBody>
      </p:sp>
      <p:sp>
        <p:nvSpPr>
          <p:cNvPr id="4" name="21 Altbilgi Yer Tutucusu">
            <a:extLst>
              <a:ext uri="{FF2B5EF4-FFF2-40B4-BE49-F238E27FC236}">
                <a16:creationId xmlns:a16="http://schemas.microsoft.com/office/drawing/2014/main" id="{AEE47757-17E8-4AD1-939E-34FF939A4548}"/>
              </a:ext>
            </a:extLst>
          </p:cNvPr>
          <p:cNvSpPr>
            <a:spLocks noGrp="1"/>
          </p:cNvSpPr>
          <p:nvPr>
            <p:ph type="ftr" sz="quarter" idx="11"/>
          </p:nvPr>
        </p:nvSpPr>
        <p:spPr/>
        <p:txBody>
          <a:bodyPr/>
          <a:lstStyle>
            <a:lvl1pPr>
              <a:defRPr/>
            </a:lvl1pPr>
          </a:lstStyle>
          <a:p>
            <a:pPr>
              <a:defRPr/>
            </a:pPr>
            <a:endParaRPr lang="en-US"/>
          </a:p>
        </p:txBody>
      </p:sp>
      <p:sp>
        <p:nvSpPr>
          <p:cNvPr id="5" name="17 Slayt Numarası Yer Tutucusu">
            <a:extLst>
              <a:ext uri="{FF2B5EF4-FFF2-40B4-BE49-F238E27FC236}">
                <a16:creationId xmlns:a16="http://schemas.microsoft.com/office/drawing/2014/main" id="{B696A692-F9C4-46E7-8D29-698DC6EB2807}"/>
              </a:ext>
            </a:extLst>
          </p:cNvPr>
          <p:cNvSpPr>
            <a:spLocks noGrp="1"/>
          </p:cNvSpPr>
          <p:nvPr>
            <p:ph type="sldNum" sz="quarter" idx="12"/>
          </p:nvPr>
        </p:nvSpPr>
        <p:spPr/>
        <p:txBody>
          <a:bodyPr/>
          <a:lstStyle>
            <a:lvl1pPr>
              <a:defRPr/>
            </a:lvl1pPr>
          </a:lstStyle>
          <a:p>
            <a:pPr>
              <a:defRPr/>
            </a:pPr>
            <a:fld id="{D41F94A6-EC80-4B19-9D86-CB0756F7A527}" type="slidenum">
              <a:rPr lang="en-US" altLang="tr-TR"/>
              <a:pPr>
                <a:defRPr/>
              </a:pPr>
              <a:t>‹#›</a:t>
            </a:fld>
            <a:endParaRPr lang="en-US" altLang="tr-TR"/>
          </a:p>
        </p:txBody>
      </p:sp>
    </p:spTree>
    <p:extLst>
      <p:ext uri="{BB962C8B-B14F-4D97-AF65-F5344CB8AC3E}">
        <p14:creationId xmlns:p14="http://schemas.microsoft.com/office/powerpoint/2010/main" val="15411576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Özel Düze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9 Veri Yer Tutucusu">
            <a:extLst>
              <a:ext uri="{FF2B5EF4-FFF2-40B4-BE49-F238E27FC236}">
                <a16:creationId xmlns:a16="http://schemas.microsoft.com/office/drawing/2014/main" id="{5B43BDC0-962F-491F-A047-9180BC777CC9}"/>
              </a:ext>
            </a:extLst>
          </p:cNvPr>
          <p:cNvSpPr>
            <a:spLocks noGrp="1"/>
          </p:cNvSpPr>
          <p:nvPr>
            <p:ph type="dt" sz="half" idx="10"/>
          </p:nvPr>
        </p:nvSpPr>
        <p:spPr/>
        <p:txBody>
          <a:bodyPr/>
          <a:lstStyle>
            <a:lvl1pPr>
              <a:defRPr/>
            </a:lvl1pPr>
          </a:lstStyle>
          <a:p>
            <a:pPr>
              <a:defRPr/>
            </a:pPr>
            <a:endParaRPr lang="en-US"/>
          </a:p>
        </p:txBody>
      </p:sp>
      <p:sp>
        <p:nvSpPr>
          <p:cNvPr id="4" name="21 Altbilgi Yer Tutucusu">
            <a:extLst>
              <a:ext uri="{FF2B5EF4-FFF2-40B4-BE49-F238E27FC236}">
                <a16:creationId xmlns:a16="http://schemas.microsoft.com/office/drawing/2014/main" id="{7294AB45-2D63-4B62-A6BD-3E227CDA9BA4}"/>
              </a:ext>
            </a:extLst>
          </p:cNvPr>
          <p:cNvSpPr>
            <a:spLocks noGrp="1"/>
          </p:cNvSpPr>
          <p:nvPr>
            <p:ph type="ftr" sz="quarter" idx="11"/>
          </p:nvPr>
        </p:nvSpPr>
        <p:spPr/>
        <p:txBody>
          <a:bodyPr/>
          <a:lstStyle>
            <a:lvl1pPr>
              <a:defRPr/>
            </a:lvl1pPr>
          </a:lstStyle>
          <a:p>
            <a:pPr>
              <a:defRPr/>
            </a:pPr>
            <a:endParaRPr lang="en-US"/>
          </a:p>
        </p:txBody>
      </p:sp>
      <p:sp>
        <p:nvSpPr>
          <p:cNvPr id="5" name="17 Slayt Numarası Yer Tutucusu">
            <a:extLst>
              <a:ext uri="{FF2B5EF4-FFF2-40B4-BE49-F238E27FC236}">
                <a16:creationId xmlns:a16="http://schemas.microsoft.com/office/drawing/2014/main" id="{B6CDAB79-1735-40FB-827C-8F6973BCD172}"/>
              </a:ext>
            </a:extLst>
          </p:cNvPr>
          <p:cNvSpPr>
            <a:spLocks noGrp="1"/>
          </p:cNvSpPr>
          <p:nvPr>
            <p:ph type="sldNum" sz="quarter" idx="12"/>
          </p:nvPr>
        </p:nvSpPr>
        <p:spPr/>
        <p:txBody>
          <a:bodyPr/>
          <a:lstStyle>
            <a:lvl1pPr>
              <a:defRPr/>
            </a:lvl1pPr>
          </a:lstStyle>
          <a:p>
            <a:pPr>
              <a:defRPr/>
            </a:pPr>
            <a:fld id="{AE892F41-2391-4FBD-9949-D83D9C50B483}" type="slidenum">
              <a:rPr lang="en-US" altLang="tr-TR"/>
              <a:pPr>
                <a:defRPr/>
              </a:pPr>
              <a:t>‹#›</a:t>
            </a:fld>
            <a:endParaRPr lang="en-US" altLang="tr-TR"/>
          </a:p>
        </p:txBody>
      </p:sp>
    </p:spTree>
    <p:extLst>
      <p:ext uri="{BB962C8B-B14F-4D97-AF65-F5344CB8AC3E}">
        <p14:creationId xmlns:p14="http://schemas.microsoft.com/office/powerpoint/2010/main" val="29070683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07136" y="1316736"/>
            <a:ext cx="103632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1"/>
          </p:nvPr>
        </p:nvSpPr>
        <p:spPr>
          <a:xfrm>
            <a:off x="707136" y="2704664"/>
            <a:ext cx="103632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a:t>Asıl metin stillerini düzenlemek için tıklatın</a:t>
            </a:r>
          </a:p>
        </p:txBody>
      </p:sp>
      <p:sp>
        <p:nvSpPr>
          <p:cNvPr id="4" name="3 Veri Yer Tutucusu">
            <a:extLst>
              <a:ext uri="{FF2B5EF4-FFF2-40B4-BE49-F238E27FC236}">
                <a16:creationId xmlns:a16="http://schemas.microsoft.com/office/drawing/2014/main" id="{A9CEEDCC-F9D2-43BB-ADEE-91FA16BEABF7}"/>
              </a:ext>
            </a:extLst>
          </p:cNvPr>
          <p:cNvSpPr>
            <a:spLocks noGrp="1"/>
          </p:cNvSpPr>
          <p:nvPr>
            <p:ph type="dt" sz="half" idx="10"/>
          </p:nvPr>
        </p:nvSpPr>
        <p:spPr/>
        <p:txBody>
          <a:bodyPr/>
          <a:lstStyle>
            <a:lvl1pPr>
              <a:defRPr/>
            </a:lvl1pPr>
          </a:lstStyle>
          <a:p>
            <a:pPr>
              <a:defRPr/>
            </a:pPr>
            <a:endParaRPr lang="en-US"/>
          </a:p>
        </p:txBody>
      </p:sp>
      <p:sp>
        <p:nvSpPr>
          <p:cNvPr id="5" name="4 Altbilgi Yer Tutucusu">
            <a:extLst>
              <a:ext uri="{FF2B5EF4-FFF2-40B4-BE49-F238E27FC236}">
                <a16:creationId xmlns:a16="http://schemas.microsoft.com/office/drawing/2014/main" id="{9A7B7435-ABFA-46BE-8E3E-9621693C79E0}"/>
              </a:ext>
            </a:extLst>
          </p:cNvPr>
          <p:cNvSpPr>
            <a:spLocks noGrp="1"/>
          </p:cNvSpPr>
          <p:nvPr>
            <p:ph type="ftr" sz="quarter" idx="11"/>
          </p:nvPr>
        </p:nvSpPr>
        <p:spPr/>
        <p:txBody>
          <a:bodyPr/>
          <a:lstStyle>
            <a:lvl1pPr>
              <a:defRPr/>
            </a:lvl1pPr>
          </a:lstStyle>
          <a:p>
            <a:pPr>
              <a:defRPr/>
            </a:pPr>
            <a:endParaRPr lang="en-US"/>
          </a:p>
        </p:txBody>
      </p:sp>
      <p:sp>
        <p:nvSpPr>
          <p:cNvPr id="6" name="5 Slayt Numarası Yer Tutucusu">
            <a:extLst>
              <a:ext uri="{FF2B5EF4-FFF2-40B4-BE49-F238E27FC236}">
                <a16:creationId xmlns:a16="http://schemas.microsoft.com/office/drawing/2014/main" id="{73FFBEB9-7A68-44AA-8242-7A5B9BDF97E5}"/>
              </a:ext>
            </a:extLst>
          </p:cNvPr>
          <p:cNvSpPr>
            <a:spLocks noGrp="1"/>
          </p:cNvSpPr>
          <p:nvPr>
            <p:ph type="sldNum" sz="quarter" idx="12"/>
          </p:nvPr>
        </p:nvSpPr>
        <p:spPr/>
        <p:txBody>
          <a:bodyPr/>
          <a:lstStyle>
            <a:lvl1pPr>
              <a:defRPr smtClean="0"/>
            </a:lvl1pPr>
          </a:lstStyle>
          <a:p>
            <a:pPr>
              <a:defRPr/>
            </a:pPr>
            <a:fld id="{6DD138FA-C7AA-48AA-99CC-4E1029C793C9}" type="slidenum">
              <a:rPr lang="en-US" altLang="tr-TR"/>
              <a:pPr>
                <a:defRPr/>
              </a:pPr>
              <a:t>‹#›</a:t>
            </a:fld>
            <a:endParaRPr lang="en-US" altLang="tr-TR"/>
          </a:p>
        </p:txBody>
      </p:sp>
    </p:spTree>
    <p:extLst>
      <p:ext uri="{BB962C8B-B14F-4D97-AF65-F5344CB8AC3E}">
        <p14:creationId xmlns:p14="http://schemas.microsoft.com/office/powerpoint/2010/main" val="32763732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088"/>
            <a:ext cx="10972800" cy="1143000"/>
          </a:xfrm>
        </p:spPr>
        <p:txBody>
          <a:bodyPr/>
          <a:lstStyle/>
          <a:p>
            <a:r>
              <a:rPr lang="tr-TR"/>
              <a:t>Asıl başlık stili için tıklatın</a:t>
            </a:r>
            <a:endParaRPr lang="en-US"/>
          </a:p>
        </p:txBody>
      </p:sp>
      <p:sp>
        <p:nvSpPr>
          <p:cNvPr id="3" name="2 İçerik Yer Tutucusu"/>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3 İçerik Yer Tutucusu"/>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4 Veri Yer Tutucusu">
            <a:extLst>
              <a:ext uri="{FF2B5EF4-FFF2-40B4-BE49-F238E27FC236}">
                <a16:creationId xmlns:a16="http://schemas.microsoft.com/office/drawing/2014/main" id="{3DA6AE23-8ED9-4F4D-8EC9-CACAD8F0B3BF}"/>
              </a:ext>
            </a:extLst>
          </p:cNvPr>
          <p:cNvSpPr>
            <a:spLocks noGrp="1"/>
          </p:cNvSpPr>
          <p:nvPr>
            <p:ph type="dt" sz="half" idx="10"/>
          </p:nvPr>
        </p:nvSpPr>
        <p:spPr/>
        <p:txBody>
          <a:bodyPr/>
          <a:lstStyle>
            <a:lvl1pPr>
              <a:defRPr/>
            </a:lvl1pPr>
          </a:lstStyle>
          <a:p>
            <a:pPr>
              <a:defRPr/>
            </a:pPr>
            <a:endParaRPr lang="en-US"/>
          </a:p>
        </p:txBody>
      </p:sp>
      <p:sp>
        <p:nvSpPr>
          <p:cNvPr id="6" name="5 Altbilgi Yer Tutucusu">
            <a:extLst>
              <a:ext uri="{FF2B5EF4-FFF2-40B4-BE49-F238E27FC236}">
                <a16:creationId xmlns:a16="http://schemas.microsoft.com/office/drawing/2014/main" id="{6A8704F3-7350-4087-9142-0B634E1A989A}"/>
              </a:ext>
            </a:extLst>
          </p:cNvPr>
          <p:cNvSpPr>
            <a:spLocks noGrp="1"/>
          </p:cNvSpPr>
          <p:nvPr>
            <p:ph type="ftr" sz="quarter" idx="11"/>
          </p:nvPr>
        </p:nvSpPr>
        <p:spPr/>
        <p:txBody>
          <a:bodyPr/>
          <a:lstStyle>
            <a:lvl1pPr>
              <a:defRPr/>
            </a:lvl1pPr>
          </a:lstStyle>
          <a:p>
            <a:pPr>
              <a:defRPr/>
            </a:pPr>
            <a:endParaRPr lang="en-US"/>
          </a:p>
        </p:txBody>
      </p:sp>
      <p:sp>
        <p:nvSpPr>
          <p:cNvPr id="7" name="6 Slayt Numarası Yer Tutucusu">
            <a:extLst>
              <a:ext uri="{FF2B5EF4-FFF2-40B4-BE49-F238E27FC236}">
                <a16:creationId xmlns:a16="http://schemas.microsoft.com/office/drawing/2014/main" id="{0E4357EE-5908-4C59-920F-77EFBDB526E9}"/>
              </a:ext>
            </a:extLst>
          </p:cNvPr>
          <p:cNvSpPr>
            <a:spLocks noGrp="1"/>
          </p:cNvSpPr>
          <p:nvPr>
            <p:ph type="sldNum" sz="quarter" idx="12"/>
          </p:nvPr>
        </p:nvSpPr>
        <p:spPr/>
        <p:txBody>
          <a:bodyPr/>
          <a:lstStyle>
            <a:lvl1pPr>
              <a:defRPr smtClean="0"/>
            </a:lvl1pPr>
          </a:lstStyle>
          <a:p>
            <a:pPr>
              <a:defRPr/>
            </a:pPr>
            <a:fld id="{3D73F036-37D0-4267-BEEF-2F0D5270555B}" type="slidenum">
              <a:rPr lang="en-US" altLang="tr-TR"/>
              <a:pPr>
                <a:defRPr/>
              </a:pPr>
              <a:t>‹#›</a:t>
            </a:fld>
            <a:endParaRPr lang="en-US" altLang="tr-TR"/>
          </a:p>
        </p:txBody>
      </p:sp>
    </p:spTree>
    <p:extLst>
      <p:ext uri="{BB962C8B-B14F-4D97-AF65-F5344CB8AC3E}">
        <p14:creationId xmlns:p14="http://schemas.microsoft.com/office/powerpoint/2010/main" val="7329321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088"/>
            <a:ext cx="10972800" cy="1143000"/>
          </a:xfrm>
        </p:spPr>
        <p:txBody>
          <a:bodyPr/>
          <a:lstStyle>
            <a:lvl1pPr>
              <a:defRPr/>
            </a:lvl1pPr>
          </a:lstStyle>
          <a:p>
            <a:r>
              <a:rPr lang="tr-TR"/>
              <a:t>Asıl başlık stili için tıklatın</a:t>
            </a:r>
            <a:endParaRPr lang="en-US"/>
          </a:p>
        </p:txBody>
      </p:sp>
      <p:sp>
        <p:nvSpPr>
          <p:cNvPr id="3" name="2 Metin Yer Tutucusu"/>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4" name="3 Metin Yer Tutucusu"/>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5" name="4 İçerik Yer Tutucusu"/>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5 İçerik Yer Tutucusu"/>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6 Veri Yer Tutucusu">
            <a:extLst>
              <a:ext uri="{FF2B5EF4-FFF2-40B4-BE49-F238E27FC236}">
                <a16:creationId xmlns:a16="http://schemas.microsoft.com/office/drawing/2014/main" id="{CC155197-97C6-4E91-A313-F7EAE5746730}"/>
              </a:ext>
            </a:extLst>
          </p:cNvPr>
          <p:cNvSpPr>
            <a:spLocks noGrp="1"/>
          </p:cNvSpPr>
          <p:nvPr>
            <p:ph type="dt" sz="half" idx="10"/>
          </p:nvPr>
        </p:nvSpPr>
        <p:spPr/>
        <p:txBody>
          <a:bodyPr/>
          <a:lstStyle>
            <a:lvl1pPr>
              <a:defRPr/>
            </a:lvl1pPr>
          </a:lstStyle>
          <a:p>
            <a:pPr>
              <a:defRPr/>
            </a:pPr>
            <a:endParaRPr lang="en-US"/>
          </a:p>
        </p:txBody>
      </p:sp>
      <p:sp>
        <p:nvSpPr>
          <p:cNvPr id="8" name="7 Altbilgi Yer Tutucusu">
            <a:extLst>
              <a:ext uri="{FF2B5EF4-FFF2-40B4-BE49-F238E27FC236}">
                <a16:creationId xmlns:a16="http://schemas.microsoft.com/office/drawing/2014/main" id="{6185AB2F-2DE2-4D5E-84C7-09FC7BC4A040}"/>
              </a:ext>
            </a:extLst>
          </p:cNvPr>
          <p:cNvSpPr>
            <a:spLocks noGrp="1"/>
          </p:cNvSpPr>
          <p:nvPr>
            <p:ph type="ftr" sz="quarter" idx="11"/>
          </p:nvPr>
        </p:nvSpPr>
        <p:spPr/>
        <p:txBody>
          <a:bodyPr/>
          <a:lstStyle>
            <a:lvl1pPr>
              <a:defRPr/>
            </a:lvl1pPr>
          </a:lstStyle>
          <a:p>
            <a:pPr>
              <a:defRPr/>
            </a:pPr>
            <a:endParaRPr lang="en-US"/>
          </a:p>
        </p:txBody>
      </p:sp>
      <p:sp>
        <p:nvSpPr>
          <p:cNvPr id="9" name="8 Slayt Numarası Yer Tutucusu">
            <a:extLst>
              <a:ext uri="{FF2B5EF4-FFF2-40B4-BE49-F238E27FC236}">
                <a16:creationId xmlns:a16="http://schemas.microsoft.com/office/drawing/2014/main" id="{F007CF60-75A2-4378-B01C-D7FEE790B42F}"/>
              </a:ext>
            </a:extLst>
          </p:cNvPr>
          <p:cNvSpPr>
            <a:spLocks noGrp="1"/>
          </p:cNvSpPr>
          <p:nvPr>
            <p:ph type="sldNum" sz="quarter" idx="12"/>
          </p:nvPr>
        </p:nvSpPr>
        <p:spPr/>
        <p:txBody>
          <a:bodyPr/>
          <a:lstStyle>
            <a:lvl1pPr>
              <a:defRPr smtClean="0"/>
            </a:lvl1pPr>
          </a:lstStyle>
          <a:p>
            <a:pPr>
              <a:defRPr/>
            </a:pPr>
            <a:fld id="{900FBF24-70BC-484D-991C-48A3D4ABB65D}" type="slidenum">
              <a:rPr lang="en-US" altLang="tr-TR"/>
              <a:pPr>
                <a:defRPr/>
              </a:pPr>
              <a:t>‹#›</a:t>
            </a:fld>
            <a:endParaRPr lang="en-US" altLang="tr-TR"/>
          </a:p>
        </p:txBody>
      </p:sp>
    </p:spTree>
    <p:extLst>
      <p:ext uri="{BB962C8B-B14F-4D97-AF65-F5344CB8AC3E}">
        <p14:creationId xmlns:p14="http://schemas.microsoft.com/office/powerpoint/2010/main" val="17744070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14400" y="514352"/>
            <a:ext cx="36576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tr-TR"/>
              <a:t>Asıl metin stillerini düzenlemek için tıklatın</a:t>
            </a:r>
          </a:p>
        </p:txBody>
      </p:sp>
      <p:sp>
        <p:nvSpPr>
          <p:cNvPr id="4" name="3 İçerik Yer Tutucusu"/>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4 Veri Yer Tutucusu">
            <a:extLst>
              <a:ext uri="{FF2B5EF4-FFF2-40B4-BE49-F238E27FC236}">
                <a16:creationId xmlns:a16="http://schemas.microsoft.com/office/drawing/2014/main" id="{2792EB50-10EC-4717-A9D3-478EB0997AC7}"/>
              </a:ext>
            </a:extLst>
          </p:cNvPr>
          <p:cNvSpPr>
            <a:spLocks noGrp="1"/>
          </p:cNvSpPr>
          <p:nvPr>
            <p:ph type="dt" sz="half" idx="10"/>
          </p:nvPr>
        </p:nvSpPr>
        <p:spPr/>
        <p:txBody>
          <a:bodyPr/>
          <a:lstStyle>
            <a:lvl1pPr>
              <a:defRPr/>
            </a:lvl1pPr>
          </a:lstStyle>
          <a:p>
            <a:pPr>
              <a:defRPr/>
            </a:pPr>
            <a:endParaRPr lang="en-US"/>
          </a:p>
        </p:txBody>
      </p:sp>
      <p:sp>
        <p:nvSpPr>
          <p:cNvPr id="6" name="5 Altbilgi Yer Tutucusu">
            <a:extLst>
              <a:ext uri="{FF2B5EF4-FFF2-40B4-BE49-F238E27FC236}">
                <a16:creationId xmlns:a16="http://schemas.microsoft.com/office/drawing/2014/main" id="{AA04A194-648D-4D6D-A21A-4221E6054B04}"/>
              </a:ext>
            </a:extLst>
          </p:cNvPr>
          <p:cNvSpPr>
            <a:spLocks noGrp="1"/>
          </p:cNvSpPr>
          <p:nvPr>
            <p:ph type="ftr" sz="quarter" idx="11"/>
          </p:nvPr>
        </p:nvSpPr>
        <p:spPr/>
        <p:txBody>
          <a:bodyPr/>
          <a:lstStyle>
            <a:lvl1pPr>
              <a:defRPr/>
            </a:lvl1pPr>
          </a:lstStyle>
          <a:p>
            <a:pPr>
              <a:defRPr/>
            </a:pPr>
            <a:endParaRPr lang="en-US"/>
          </a:p>
        </p:txBody>
      </p:sp>
      <p:sp>
        <p:nvSpPr>
          <p:cNvPr id="7" name="6 Slayt Numarası Yer Tutucusu">
            <a:extLst>
              <a:ext uri="{FF2B5EF4-FFF2-40B4-BE49-F238E27FC236}">
                <a16:creationId xmlns:a16="http://schemas.microsoft.com/office/drawing/2014/main" id="{B4750DA3-40C0-44B7-9DFD-1E60578A744D}"/>
              </a:ext>
            </a:extLst>
          </p:cNvPr>
          <p:cNvSpPr>
            <a:spLocks noGrp="1"/>
          </p:cNvSpPr>
          <p:nvPr>
            <p:ph type="sldNum" sz="quarter" idx="12"/>
          </p:nvPr>
        </p:nvSpPr>
        <p:spPr/>
        <p:txBody>
          <a:bodyPr/>
          <a:lstStyle>
            <a:lvl1pPr>
              <a:defRPr smtClean="0"/>
            </a:lvl1pPr>
          </a:lstStyle>
          <a:p>
            <a:pPr>
              <a:defRPr/>
            </a:pPr>
            <a:fld id="{1A7E5276-3BBB-4B3E-AF76-AD1C4CFCB42F}" type="slidenum">
              <a:rPr lang="en-US" altLang="tr-TR"/>
              <a:pPr>
                <a:defRPr/>
              </a:pPr>
              <a:t>‹#›</a:t>
            </a:fld>
            <a:endParaRPr lang="en-US" altLang="tr-TR"/>
          </a:p>
        </p:txBody>
      </p:sp>
    </p:spTree>
    <p:extLst>
      <p:ext uri="{BB962C8B-B14F-4D97-AF65-F5344CB8AC3E}">
        <p14:creationId xmlns:p14="http://schemas.microsoft.com/office/powerpoint/2010/main" val="25098713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13 Tek Köşesi Kesik ve Yuvarlatılmış Dikdörtgen">
            <a:extLst>
              <a:ext uri="{FF2B5EF4-FFF2-40B4-BE49-F238E27FC236}">
                <a16:creationId xmlns:a16="http://schemas.microsoft.com/office/drawing/2014/main" id="{1FD0021A-D0F0-4E99-9FF6-C3F2B52487DB}"/>
              </a:ext>
            </a:extLst>
          </p:cNvPr>
          <p:cNvSpPr/>
          <p:nvPr/>
        </p:nvSpPr>
        <p:spPr>
          <a:xfrm rot="420000" flipV="1">
            <a:off x="4220633" y="1108075"/>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sz="2400">
              <a:effectLst>
                <a:outerShdw blurRad="38100" dist="38100" dir="2700000" algn="tl">
                  <a:srgbClr val="000000">
                    <a:alpha val="43137"/>
                  </a:srgbClr>
                </a:outerShdw>
              </a:effectLst>
            </a:endParaRPr>
          </a:p>
        </p:txBody>
      </p:sp>
      <p:sp>
        <p:nvSpPr>
          <p:cNvPr id="6" name="14 Dik Üçgen">
            <a:extLst>
              <a:ext uri="{FF2B5EF4-FFF2-40B4-BE49-F238E27FC236}">
                <a16:creationId xmlns:a16="http://schemas.microsoft.com/office/drawing/2014/main" id="{1DD14834-2A12-4552-BFBA-F4DAA188C8A2}"/>
              </a:ext>
            </a:extLst>
          </p:cNvPr>
          <p:cNvSpPr/>
          <p:nvPr/>
        </p:nvSpPr>
        <p:spPr>
          <a:xfrm rot="420000" flipV="1">
            <a:off x="10672234" y="5359401"/>
            <a:ext cx="207433"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sz="2400">
              <a:effectLst>
                <a:outerShdw blurRad="38100" dist="38100" dir="2700000" algn="tl">
                  <a:srgbClr val="000000">
                    <a:alpha val="43137"/>
                  </a:srgbClr>
                </a:outerShdw>
              </a:effectLst>
            </a:endParaRPr>
          </a:p>
        </p:txBody>
      </p:sp>
      <p:sp>
        <p:nvSpPr>
          <p:cNvPr id="7" name="15 Serbest Form">
            <a:extLst>
              <a:ext uri="{FF2B5EF4-FFF2-40B4-BE49-F238E27FC236}">
                <a16:creationId xmlns:a16="http://schemas.microsoft.com/office/drawing/2014/main" id="{972CAB26-292A-4F62-B7E2-ED3BDFE11337}"/>
              </a:ext>
            </a:extLst>
          </p:cNvPr>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sz="2400">
              <a:effectLst>
                <a:outerShdw blurRad="38100" dist="38100" dir="2700000" algn="tl">
                  <a:srgbClr val="000000">
                    <a:alpha val="43137"/>
                  </a:srgbClr>
                </a:outerShdw>
              </a:effectLst>
              <a:latin typeface="+mn-lt"/>
            </a:endParaRPr>
          </a:p>
        </p:txBody>
      </p:sp>
      <p:sp>
        <p:nvSpPr>
          <p:cNvPr id="8" name="16 Serbest Form">
            <a:extLst>
              <a:ext uri="{FF2B5EF4-FFF2-40B4-BE49-F238E27FC236}">
                <a16:creationId xmlns:a16="http://schemas.microsoft.com/office/drawing/2014/main" id="{FCECFF14-150F-463C-AADF-647E5DF3C647}"/>
              </a:ext>
            </a:extLst>
          </p:cNvPr>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sz="2400">
              <a:effectLst>
                <a:outerShdw blurRad="38100" dist="38100" dir="2700000" algn="tl">
                  <a:srgbClr val="000000">
                    <a:alpha val="43137"/>
                  </a:srgbClr>
                </a:outerShdw>
              </a:effectLst>
              <a:latin typeface="+mn-lt"/>
            </a:endParaRPr>
          </a:p>
        </p:txBody>
      </p:sp>
      <p:sp>
        <p:nvSpPr>
          <p:cNvPr id="2" name="1 Başlık"/>
          <p:cNvSpPr>
            <a:spLocks noGrp="1"/>
          </p:cNvSpPr>
          <p:nvPr>
            <p:ph type="title"/>
          </p:nvPr>
        </p:nvSpPr>
        <p:spPr>
          <a:xfrm>
            <a:off x="812800" y="1176997"/>
            <a:ext cx="2950464" cy="1582621"/>
          </a:xfrm>
        </p:spPr>
        <p:txBody>
          <a:bodyPr lIns="45720" rIns="45720" bIns="45720"/>
          <a:lstStyle>
            <a:lvl1pPr algn="l">
              <a:buNone/>
              <a:defRPr sz="2000" b="1">
                <a:solidFill>
                  <a:schemeClr val="tx2"/>
                </a:solidFill>
              </a:defRPr>
            </a:lvl1pPr>
          </a:lstStyle>
          <a:p>
            <a:r>
              <a:rPr lang="tr-TR"/>
              <a:t>Asıl başlık stili için tıklatın</a:t>
            </a:r>
            <a:endParaRPr lang="en-US"/>
          </a:p>
        </p:txBody>
      </p:sp>
      <p:sp>
        <p:nvSpPr>
          <p:cNvPr id="4" name="3 Metin Yer Tutucusu"/>
          <p:cNvSpPr>
            <a:spLocks noGrp="1"/>
          </p:cNvSpPr>
          <p:nvPr>
            <p:ph type="body" sz="half" idx="2"/>
          </p:nvPr>
        </p:nvSpPr>
        <p:spPr>
          <a:xfrm>
            <a:off x="812800" y="2828785"/>
            <a:ext cx="29464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tr-TR"/>
              <a:t>Asıl metin stillerini düzenlemek için tıklatın</a:t>
            </a:r>
          </a:p>
        </p:txBody>
      </p:sp>
      <p:sp>
        <p:nvSpPr>
          <p:cNvPr id="3" name="2 Resim Yer Tutucusu"/>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tr-TR" noProof="0"/>
              <a:t>Resim eklemek için simgeyi tıklatın</a:t>
            </a:r>
            <a:endParaRPr lang="en-US" noProof="0" dirty="0"/>
          </a:p>
        </p:txBody>
      </p:sp>
      <p:sp>
        <p:nvSpPr>
          <p:cNvPr id="9" name="4 Veri Yer Tutucusu">
            <a:extLst>
              <a:ext uri="{FF2B5EF4-FFF2-40B4-BE49-F238E27FC236}">
                <a16:creationId xmlns:a16="http://schemas.microsoft.com/office/drawing/2014/main" id="{C890EC5B-DC96-4AC9-A9D7-FE05E85CD1D4}"/>
              </a:ext>
            </a:extLst>
          </p:cNvPr>
          <p:cNvSpPr>
            <a:spLocks noGrp="1"/>
          </p:cNvSpPr>
          <p:nvPr>
            <p:ph type="dt" sz="half" idx="10"/>
          </p:nvPr>
        </p:nvSpPr>
        <p:spPr/>
        <p:txBody>
          <a:bodyPr/>
          <a:lstStyle>
            <a:lvl1pPr>
              <a:defRPr/>
            </a:lvl1pPr>
          </a:lstStyle>
          <a:p>
            <a:pPr>
              <a:defRPr/>
            </a:pPr>
            <a:endParaRPr lang="en-US"/>
          </a:p>
        </p:txBody>
      </p:sp>
      <p:sp>
        <p:nvSpPr>
          <p:cNvPr id="10" name="5 Altbilgi Yer Tutucusu">
            <a:extLst>
              <a:ext uri="{FF2B5EF4-FFF2-40B4-BE49-F238E27FC236}">
                <a16:creationId xmlns:a16="http://schemas.microsoft.com/office/drawing/2014/main" id="{BFE31134-AB0C-419C-A48F-DFCF18D3D63B}"/>
              </a:ext>
            </a:extLst>
          </p:cNvPr>
          <p:cNvSpPr>
            <a:spLocks noGrp="1"/>
          </p:cNvSpPr>
          <p:nvPr>
            <p:ph type="ftr" sz="quarter" idx="11"/>
          </p:nvPr>
        </p:nvSpPr>
        <p:spPr/>
        <p:txBody>
          <a:bodyPr/>
          <a:lstStyle>
            <a:lvl1pPr>
              <a:defRPr/>
            </a:lvl1pPr>
          </a:lstStyle>
          <a:p>
            <a:pPr>
              <a:defRPr/>
            </a:pPr>
            <a:endParaRPr lang="en-US"/>
          </a:p>
        </p:txBody>
      </p:sp>
      <p:sp>
        <p:nvSpPr>
          <p:cNvPr id="11" name="6 Slayt Numarası Yer Tutucusu">
            <a:extLst>
              <a:ext uri="{FF2B5EF4-FFF2-40B4-BE49-F238E27FC236}">
                <a16:creationId xmlns:a16="http://schemas.microsoft.com/office/drawing/2014/main" id="{5A3F734C-17F0-4206-A5FA-38E044AD178D}"/>
              </a:ext>
            </a:extLst>
          </p:cNvPr>
          <p:cNvSpPr>
            <a:spLocks noGrp="1"/>
          </p:cNvSpPr>
          <p:nvPr>
            <p:ph type="sldNum" sz="quarter" idx="12"/>
          </p:nvPr>
        </p:nvSpPr>
        <p:spPr>
          <a:xfrm>
            <a:off x="10769600" y="6356351"/>
            <a:ext cx="812800" cy="365125"/>
          </a:xfrm>
        </p:spPr>
        <p:txBody>
          <a:bodyPr/>
          <a:lstStyle>
            <a:lvl1pPr>
              <a:defRPr smtClean="0"/>
            </a:lvl1pPr>
          </a:lstStyle>
          <a:p>
            <a:pPr>
              <a:defRPr/>
            </a:pPr>
            <a:fld id="{4D30EBB4-3C5F-4BD7-AB92-885378D27A73}" type="slidenum">
              <a:rPr lang="en-US" altLang="tr-TR"/>
              <a:pPr>
                <a:defRPr/>
              </a:pPr>
              <a:t>‹#›</a:t>
            </a:fld>
            <a:endParaRPr lang="en-US" altLang="tr-TR"/>
          </a:p>
        </p:txBody>
      </p:sp>
    </p:spTree>
    <p:extLst>
      <p:ext uri="{BB962C8B-B14F-4D97-AF65-F5344CB8AC3E}">
        <p14:creationId xmlns:p14="http://schemas.microsoft.com/office/powerpoint/2010/main" val="6381610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3 Veri Yer Tutucusu">
            <a:extLst>
              <a:ext uri="{FF2B5EF4-FFF2-40B4-BE49-F238E27FC236}">
                <a16:creationId xmlns:a16="http://schemas.microsoft.com/office/drawing/2014/main" id="{F0F68C2B-9E59-4A91-85EF-BC59F041337A}"/>
              </a:ext>
            </a:extLst>
          </p:cNvPr>
          <p:cNvSpPr>
            <a:spLocks noGrp="1"/>
          </p:cNvSpPr>
          <p:nvPr>
            <p:ph type="dt" sz="half" idx="10"/>
          </p:nvPr>
        </p:nvSpPr>
        <p:spPr/>
        <p:txBody>
          <a:bodyPr/>
          <a:lstStyle>
            <a:lvl1pPr>
              <a:defRPr/>
            </a:lvl1pPr>
          </a:lstStyle>
          <a:p>
            <a:pPr>
              <a:defRPr/>
            </a:pPr>
            <a:endParaRPr lang="en-US"/>
          </a:p>
        </p:txBody>
      </p:sp>
      <p:sp>
        <p:nvSpPr>
          <p:cNvPr id="5" name="4 Altbilgi Yer Tutucusu">
            <a:extLst>
              <a:ext uri="{FF2B5EF4-FFF2-40B4-BE49-F238E27FC236}">
                <a16:creationId xmlns:a16="http://schemas.microsoft.com/office/drawing/2014/main" id="{05BF461D-944D-4E5A-B9F8-7DCCA18BF79F}"/>
              </a:ext>
            </a:extLst>
          </p:cNvPr>
          <p:cNvSpPr>
            <a:spLocks noGrp="1"/>
          </p:cNvSpPr>
          <p:nvPr>
            <p:ph type="ftr" sz="quarter" idx="11"/>
          </p:nvPr>
        </p:nvSpPr>
        <p:spPr/>
        <p:txBody>
          <a:bodyPr/>
          <a:lstStyle>
            <a:lvl1pPr>
              <a:defRPr/>
            </a:lvl1pPr>
          </a:lstStyle>
          <a:p>
            <a:pPr>
              <a:defRPr/>
            </a:pPr>
            <a:endParaRPr lang="en-US"/>
          </a:p>
        </p:txBody>
      </p:sp>
      <p:sp>
        <p:nvSpPr>
          <p:cNvPr id="6" name="5 Slayt Numarası Yer Tutucusu">
            <a:extLst>
              <a:ext uri="{FF2B5EF4-FFF2-40B4-BE49-F238E27FC236}">
                <a16:creationId xmlns:a16="http://schemas.microsoft.com/office/drawing/2014/main" id="{1981C9E1-763D-4094-BF39-D47803A588CE}"/>
              </a:ext>
            </a:extLst>
          </p:cNvPr>
          <p:cNvSpPr>
            <a:spLocks noGrp="1"/>
          </p:cNvSpPr>
          <p:nvPr>
            <p:ph type="sldNum" sz="quarter" idx="12"/>
          </p:nvPr>
        </p:nvSpPr>
        <p:spPr/>
        <p:txBody>
          <a:bodyPr/>
          <a:lstStyle>
            <a:lvl1pPr>
              <a:defRPr smtClean="0"/>
            </a:lvl1pPr>
          </a:lstStyle>
          <a:p>
            <a:pPr>
              <a:defRPr/>
            </a:pPr>
            <a:fld id="{7D34BB06-4A32-4A45-8595-4864C08C17F7}" type="slidenum">
              <a:rPr lang="en-US" altLang="tr-TR"/>
              <a:pPr>
                <a:defRPr/>
              </a:pPr>
              <a:t>‹#›</a:t>
            </a:fld>
            <a:endParaRPr lang="en-US" altLang="tr-TR"/>
          </a:p>
        </p:txBody>
      </p:sp>
    </p:spTree>
    <p:extLst>
      <p:ext uri="{BB962C8B-B14F-4D97-AF65-F5344CB8AC3E}">
        <p14:creationId xmlns:p14="http://schemas.microsoft.com/office/powerpoint/2010/main" val="1110647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914402"/>
            <a:ext cx="2743200" cy="5211763"/>
          </a:xfrm>
        </p:spPr>
        <p:txBody>
          <a:bodyPr vert="eaVert"/>
          <a:lstStyle/>
          <a:p>
            <a:r>
              <a:rPr lang="tr-TR"/>
              <a:t>Asıl başlık stili için tıklatın</a:t>
            </a:r>
            <a:endParaRPr lang="en-US"/>
          </a:p>
        </p:txBody>
      </p:sp>
      <p:sp>
        <p:nvSpPr>
          <p:cNvPr id="3" name="2 Dikey Metin Yer Tutucusu"/>
          <p:cNvSpPr>
            <a:spLocks noGrp="1"/>
          </p:cNvSpPr>
          <p:nvPr>
            <p:ph type="body" orient="vert" idx="1"/>
          </p:nvPr>
        </p:nvSpPr>
        <p:spPr>
          <a:xfrm>
            <a:off x="609600" y="914402"/>
            <a:ext cx="8026400" cy="5211763"/>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3 Veri Yer Tutucusu">
            <a:extLst>
              <a:ext uri="{FF2B5EF4-FFF2-40B4-BE49-F238E27FC236}">
                <a16:creationId xmlns:a16="http://schemas.microsoft.com/office/drawing/2014/main" id="{5F393225-9D2E-4868-BAE7-4690EF11EC3F}"/>
              </a:ext>
            </a:extLst>
          </p:cNvPr>
          <p:cNvSpPr>
            <a:spLocks noGrp="1"/>
          </p:cNvSpPr>
          <p:nvPr>
            <p:ph type="dt" sz="half" idx="10"/>
          </p:nvPr>
        </p:nvSpPr>
        <p:spPr/>
        <p:txBody>
          <a:bodyPr/>
          <a:lstStyle>
            <a:lvl1pPr>
              <a:defRPr/>
            </a:lvl1pPr>
          </a:lstStyle>
          <a:p>
            <a:pPr>
              <a:defRPr/>
            </a:pPr>
            <a:endParaRPr lang="en-US"/>
          </a:p>
        </p:txBody>
      </p:sp>
      <p:sp>
        <p:nvSpPr>
          <p:cNvPr id="5" name="4 Altbilgi Yer Tutucusu">
            <a:extLst>
              <a:ext uri="{FF2B5EF4-FFF2-40B4-BE49-F238E27FC236}">
                <a16:creationId xmlns:a16="http://schemas.microsoft.com/office/drawing/2014/main" id="{22CB13F9-E131-411C-8BED-15C41065D2D2}"/>
              </a:ext>
            </a:extLst>
          </p:cNvPr>
          <p:cNvSpPr>
            <a:spLocks noGrp="1"/>
          </p:cNvSpPr>
          <p:nvPr>
            <p:ph type="ftr" sz="quarter" idx="11"/>
          </p:nvPr>
        </p:nvSpPr>
        <p:spPr/>
        <p:txBody>
          <a:bodyPr/>
          <a:lstStyle>
            <a:lvl1pPr>
              <a:defRPr/>
            </a:lvl1pPr>
          </a:lstStyle>
          <a:p>
            <a:pPr>
              <a:defRPr/>
            </a:pPr>
            <a:endParaRPr lang="en-US"/>
          </a:p>
        </p:txBody>
      </p:sp>
      <p:sp>
        <p:nvSpPr>
          <p:cNvPr id="6" name="5 Slayt Numarası Yer Tutucusu">
            <a:extLst>
              <a:ext uri="{FF2B5EF4-FFF2-40B4-BE49-F238E27FC236}">
                <a16:creationId xmlns:a16="http://schemas.microsoft.com/office/drawing/2014/main" id="{C436D3FE-F679-42C1-B3C5-480EC44743BC}"/>
              </a:ext>
            </a:extLst>
          </p:cNvPr>
          <p:cNvSpPr>
            <a:spLocks noGrp="1"/>
          </p:cNvSpPr>
          <p:nvPr>
            <p:ph type="sldNum" sz="quarter" idx="12"/>
          </p:nvPr>
        </p:nvSpPr>
        <p:spPr/>
        <p:txBody>
          <a:bodyPr/>
          <a:lstStyle>
            <a:lvl1pPr>
              <a:defRPr smtClean="0"/>
            </a:lvl1pPr>
          </a:lstStyle>
          <a:p>
            <a:pPr>
              <a:defRPr/>
            </a:pPr>
            <a:fld id="{B9304EFC-8B92-45EF-9480-8E7228D3C760}" type="slidenum">
              <a:rPr lang="en-US" altLang="tr-TR"/>
              <a:pPr>
                <a:defRPr/>
              </a:pPr>
              <a:t>‹#›</a:t>
            </a:fld>
            <a:endParaRPr lang="en-US" altLang="tr-TR"/>
          </a:p>
        </p:txBody>
      </p:sp>
    </p:spTree>
    <p:extLst>
      <p:ext uri="{BB962C8B-B14F-4D97-AF65-F5344CB8AC3E}">
        <p14:creationId xmlns:p14="http://schemas.microsoft.com/office/powerpoint/2010/main" val="1173425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1034F"/>
        </a:solidFill>
        <a:effectLst/>
      </p:bgPr>
    </p:bg>
    <p:spTree>
      <p:nvGrpSpPr>
        <p:cNvPr id="1" name=""/>
        <p:cNvGrpSpPr/>
        <p:nvPr/>
      </p:nvGrpSpPr>
      <p:grpSpPr>
        <a:xfrm>
          <a:off x="0" y="0"/>
          <a:ext cx="0" cy="0"/>
          <a:chOff x="0" y="0"/>
          <a:chExt cx="0" cy="0"/>
        </a:xfrm>
      </p:grpSpPr>
      <p:sp>
        <p:nvSpPr>
          <p:cNvPr id="7" name="6 Serbest Form">
            <a:extLst>
              <a:ext uri="{FF2B5EF4-FFF2-40B4-BE49-F238E27FC236}">
                <a16:creationId xmlns:a16="http://schemas.microsoft.com/office/drawing/2014/main" id="{9B0A4850-E9D2-4F3E-8243-5B087F1A9D06}"/>
              </a:ext>
            </a:extLst>
          </p:cNvPr>
          <p:cNvSpPr>
            <a:spLocks/>
          </p:cNvSpPr>
          <p:nvPr/>
        </p:nvSpPr>
        <p:spPr bwMode="auto">
          <a:xfrm>
            <a:off x="-12700" y="-7938"/>
            <a:ext cx="1221740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lIns="91364" tIns="45683" rIns="91364" bIns="45683"/>
          <a:lstStyle/>
          <a:p>
            <a:pPr eaLnBrk="1" hangingPunct="1">
              <a:defRPr/>
            </a:pPr>
            <a:endParaRPr lang="en-US" sz="2400">
              <a:effectLst>
                <a:outerShdw blurRad="38100" dist="38100" dir="2700000" algn="tl">
                  <a:srgbClr val="000000">
                    <a:alpha val="43137"/>
                  </a:srgbClr>
                </a:outerShdw>
              </a:effectLst>
              <a:latin typeface="+mn-lt"/>
            </a:endParaRPr>
          </a:p>
        </p:txBody>
      </p:sp>
      <p:sp>
        <p:nvSpPr>
          <p:cNvPr id="8" name="7 Serbest Form">
            <a:extLst>
              <a:ext uri="{FF2B5EF4-FFF2-40B4-BE49-F238E27FC236}">
                <a16:creationId xmlns:a16="http://schemas.microsoft.com/office/drawing/2014/main" id="{7EF50898-D161-4AA0-BDA7-270BAF4ADC1D}"/>
              </a:ext>
            </a:extLst>
          </p:cNvPr>
          <p:cNvSpPr>
            <a:spLocks/>
          </p:cNvSpPr>
          <p:nvPr/>
        </p:nvSpPr>
        <p:spPr bwMode="auto">
          <a:xfrm>
            <a:off x="5842000" y="-7938"/>
            <a:ext cx="63500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lIns="91364" tIns="45683" rIns="91364" bIns="45683"/>
          <a:lstStyle/>
          <a:p>
            <a:pPr eaLnBrk="1" hangingPunct="1">
              <a:defRPr/>
            </a:pPr>
            <a:endParaRPr lang="en-US" sz="2400">
              <a:effectLst>
                <a:outerShdw blurRad="38100" dist="38100" dir="2700000" algn="tl">
                  <a:srgbClr val="000000">
                    <a:alpha val="43137"/>
                  </a:srgbClr>
                </a:outerShdw>
              </a:effectLst>
              <a:latin typeface="+mn-lt"/>
            </a:endParaRPr>
          </a:p>
        </p:txBody>
      </p:sp>
      <p:sp>
        <p:nvSpPr>
          <p:cNvPr id="1028" name="8 Başlık Yer Tutucusu">
            <a:extLst>
              <a:ext uri="{FF2B5EF4-FFF2-40B4-BE49-F238E27FC236}">
                <a16:creationId xmlns:a16="http://schemas.microsoft.com/office/drawing/2014/main" id="{70FA6208-2663-405E-9B17-CA814763FD1E}"/>
              </a:ext>
            </a:extLst>
          </p:cNvPr>
          <p:cNvSpPr>
            <a:spLocks noGrp="1"/>
          </p:cNvSpPr>
          <p:nvPr>
            <p:ph type="title"/>
          </p:nvPr>
        </p:nvSpPr>
        <p:spPr bwMode="auto">
          <a:xfrm>
            <a:off x="609600" y="70485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683" rIns="0" bIns="0" numCol="1" anchor="b" anchorCtr="0" compatLnSpc="1">
            <a:prstTxWarp prst="textNoShape">
              <a:avLst/>
            </a:prstTxWarp>
          </a:bodyPr>
          <a:lstStyle/>
          <a:p>
            <a:pPr lvl="0"/>
            <a:r>
              <a:rPr lang="tr-TR" altLang="tr-TR"/>
              <a:t>Asıl başlık stili için tıklatın</a:t>
            </a:r>
            <a:endParaRPr lang="en-US" altLang="tr-TR"/>
          </a:p>
        </p:txBody>
      </p:sp>
      <p:sp>
        <p:nvSpPr>
          <p:cNvPr id="1029" name="29 Metin Yer Tutucusu">
            <a:extLst>
              <a:ext uri="{FF2B5EF4-FFF2-40B4-BE49-F238E27FC236}">
                <a16:creationId xmlns:a16="http://schemas.microsoft.com/office/drawing/2014/main" id="{C797BDDF-A682-4260-BFCB-C16593AAC127}"/>
              </a:ext>
            </a:extLst>
          </p:cNvPr>
          <p:cNvSpPr>
            <a:spLocks noGrp="1"/>
          </p:cNvSpPr>
          <p:nvPr>
            <p:ph type="body" idx="1"/>
          </p:nvPr>
        </p:nvSpPr>
        <p:spPr bwMode="auto">
          <a:xfrm>
            <a:off x="609600" y="1935164"/>
            <a:ext cx="109728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4" tIns="45683" rIns="91364" bIns="45683"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10" name="9 Veri Yer Tutucusu">
            <a:extLst>
              <a:ext uri="{FF2B5EF4-FFF2-40B4-BE49-F238E27FC236}">
                <a16:creationId xmlns:a16="http://schemas.microsoft.com/office/drawing/2014/main" id="{03D5083F-1197-4B35-8098-685094ADA22C}"/>
              </a:ext>
            </a:extLst>
          </p:cNvPr>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spcBef>
                <a:spcPct val="0"/>
              </a:spcBef>
              <a:buClrTx/>
              <a:buFontTx/>
              <a:buNone/>
              <a:defRPr kumimoji="0" sz="1200">
                <a:solidFill>
                  <a:schemeClr val="tx2">
                    <a:shade val="90000"/>
                  </a:schemeClr>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22" name="21 Altbilgi Yer Tutucusu">
            <a:extLst>
              <a:ext uri="{FF2B5EF4-FFF2-40B4-BE49-F238E27FC236}">
                <a16:creationId xmlns:a16="http://schemas.microsoft.com/office/drawing/2014/main" id="{3E328D0A-7928-40EA-A72F-AB28EF0063B4}"/>
              </a:ext>
            </a:extLst>
          </p:cNvPr>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spcBef>
                <a:spcPct val="0"/>
              </a:spcBef>
              <a:buClrTx/>
              <a:buFontTx/>
              <a:buNone/>
              <a:defRPr kumimoji="0" sz="1200">
                <a:solidFill>
                  <a:schemeClr val="tx2">
                    <a:shade val="90000"/>
                  </a:schemeClr>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8" name="17 Slayt Numarası Yer Tutucusu">
            <a:extLst>
              <a:ext uri="{FF2B5EF4-FFF2-40B4-BE49-F238E27FC236}">
                <a16:creationId xmlns:a16="http://schemas.microsoft.com/office/drawing/2014/main" id="{CD32D20E-344A-4310-9DA6-2D13B18E5F1F}"/>
              </a:ext>
            </a:extLst>
          </p:cNvPr>
          <p:cNvSpPr>
            <a:spLocks noGrp="1"/>
          </p:cNvSpPr>
          <p:nvPr>
            <p:ph type="sldNum" sz="quarter" idx="4"/>
          </p:nvPr>
        </p:nvSpPr>
        <p:spPr>
          <a:xfrm>
            <a:off x="10566400" y="6356351"/>
            <a:ext cx="1016000" cy="365125"/>
          </a:xfrm>
          <a:prstGeom prst="rect">
            <a:avLst/>
          </a:prstGeom>
        </p:spPr>
        <p:txBody>
          <a:bodyPr vert="horz" wrap="square" lIns="0" tIns="0" rIns="0" bIns="0" numCol="1" anchor="b" anchorCtr="0" compatLnSpc="1">
            <a:prstTxWarp prst="textNoShape">
              <a:avLst/>
            </a:prstTxWarp>
          </a:bodyPr>
          <a:lstStyle>
            <a:lvl1pPr algn="r" eaLnBrk="1" hangingPunct="1">
              <a:spcBef>
                <a:spcPct val="0"/>
              </a:spcBef>
              <a:buClrTx/>
              <a:buFontTx/>
              <a:buNone/>
              <a:defRPr sz="1200" smtClean="0">
                <a:solidFill>
                  <a:srgbClr val="F3F3F3"/>
                </a:solidFill>
                <a:effectLst>
                  <a:outerShdw blurRad="38100" dist="38100" dir="2700000" algn="tl">
                    <a:srgbClr val="000000"/>
                  </a:outerShdw>
                </a:effectLst>
                <a:latin typeface="Times New Roman" panose="02020603050405020304" pitchFamily="18" charset="0"/>
              </a:defRPr>
            </a:lvl1pPr>
          </a:lstStyle>
          <a:p>
            <a:pPr>
              <a:defRPr/>
            </a:pPr>
            <a:fld id="{36714331-336E-4907-8D43-6A15CA36C3B1}" type="slidenum">
              <a:rPr lang="en-US" altLang="tr-TR"/>
              <a:pPr>
                <a:defRPr/>
              </a:pPr>
              <a:t>‹#›</a:t>
            </a:fld>
            <a:endParaRPr lang="en-US" altLang="tr-TR"/>
          </a:p>
        </p:txBody>
      </p:sp>
      <p:grpSp>
        <p:nvGrpSpPr>
          <p:cNvPr id="1033" name="1 Grup">
            <a:extLst>
              <a:ext uri="{FF2B5EF4-FFF2-40B4-BE49-F238E27FC236}">
                <a16:creationId xmlns:a16="http://schemas.microsoft.com/office/drawing/2014/main" id="{33300931-9600-4844-B14B-079BA32C9FA0}"/>
              </a:ext>
            </a:extLst>
          </p:cNvPr>
          <p:cNvGrpSpPr>
            <a:grpSpLocks/>
          </p:cNvGrpSpPr>
          <p:nvPr/>
        </p:nvGrpSpPr>
        <p:grpSpPr bwMode="auto">
          <a:xfrm>
            <a:off x="-25399" y="203200"/>
            <a:ext cx="12240684" cy="647700"/>
            <a:chOff x="-19045" y="216550"/>
            <a:chExt cx="9180548" cy="649224"/>
          </a:xfrm>
        </p:grpSpPr>
        <p:sp>
          <p:nvSpPr>
            <p:cNvPr id="12" name="11 Serbest Form">
              <a:extLst>
                <a:ext uri="{FF2B5EF4-FFF2-40B4-BE49-F238E27FC236}">
                  <a16:creationId xmlns:a16="http://schemas.microsoft.com/office/drawing/2014/main" id="{6136E77C-4708-4754-8FDE-4ECECCD51910}"/>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a:effectLst>
                  <a:outerShdw blurRad="38100" dist="38100" dir="2700000" algn="tl">
                    <a:srgbClr val="000000">
                      <a:alpha val="43137"/>
                    </a:srgbClr>
                  </a:outerShdw>
                </a:effectLst>
                <a:latin typeface="Times New Roman" pitchFamily="18" charset="0"/>
              </a:endParaRPr>
            </a:p>
          </p:txBody>
        </p:sp>
        <p:sp>
          <p:nvSpPr>
            <p:cNvPr id="13" name="12 Serbest Form">
              <a:extLst>
                <a:ext uri="{FF2B5EF4-FFF2-40B4-BE49-F238E27FC236}">
                  <a16:creationId xmlns:a16="http://schemas.microsoft.com/office/drawing/2014/main" id="{0067A055-87CF-4BF7-BF1C-1EA442278295}"/>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a:effectLst>
                  <a:outerShdw blurRad="38100" dist="38100" dir="2700000" algn="tl">
                    <a:srgbClr val="000000">
                      <a:alpha val="43137"/>
                    </a:srgbClr>
                  </a:outerShdw>
                </a:effectLst>
                <a:latin typeface="Times New Roman" pitchFamily="18" charset="0"/>
              </a:endParaRPr>
            </a:p>
          </p:txBody>
        </p:sp>
      </p:grpSp>
    </p:spTree>
  </p:cSld>
  <p:clrMap bg1="dk1" tx1="lt1" bg2="dk2" tx2="lt2" accent1="accent1" accent2="accent2" accent3="accent3" accent4="accent4" accent5="accent5" accent6="accent6" hlink="hlink" folHlink="folHlink"/>
  <p:sldLayoutIdLst>
    <p:sldLayoutId id="2147488152" r:id="rId1"/>
    <p:sldLayoutId id="2147488137" r:id="rId2"/>
    <p:sldLayoutId id="2147488138" r:id="rId3"/>
    <p:sldLayoutId id="2147488153" r:id="rId4"/>
    <p:sldLayoutId id="2147488154" r:id="rId5"/>
    <p:sldLayoutId id="2147488155" r:id="rId6"/>
    <p:sldLayoutId id="2147488156" r:id="rId7"/>
    <p:sldLayoutId id="2147488157" r:id="rId8"/>
    <p:sldLayoutId id="2147488158" r:id="rId9"/>
    <p:sldLayoutId id="2147488159" r:id="rId10"/>
    <p:sldLayoutId id="2147488160" r:id="rId11"/>
  </p:sldLayoutIdLst>
  <p:hf hdr="0" ft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Helvetica" pitchFamily="34" charset="0"/>
        </a:defRPr>
      </a:lvl2pPr>
      <a:lvl3pPr algn="l" rtl="0" eaLnBrk="0" fontAlgn="base" hangingPunct="0">
        <a:spcBef>
          <a:spcPct val="0"/>
        </a:spcBef>
        <a:spcAft>
          <a:spcPct val="0"/>
        </a:spcAft>
        <a:defRPr sz="5000">
          <a:solidFill>
            <a:schemeClr val="tx2"/>
          </a:solidFill>
          <a:latin typeface="Helvetica" pitchFamily="34" charset="0"/>
        </a:defRPr>
      </a:lvl3pPr>
      <a:lvl4pPr algn="l" rtl="0" eaLnBrk="0" fontAlgn="base" hangingPunct="0">
        <a:spcBef>
          <a:spcPct val="0"/>
        </a:spcBef>
        <a:spcAft>
          <a:spcPct val="0"/>
        </a:spcAft>
        <a:defRPr sz="5000">
          <a:solidFill>
            <a:schemeClr val="tx2"/>
          </a:solidFill>
          <a:latin typeface="Helvetica" pitchFamily="34" charset="0"/>
        </a:defRPr>
      </a:lvl4pPr>
      <a:lvl5pPr algn="l" rtl="0" eaLnBrk="0" fontAlgn="base" hangingPunct="0">
        <a:spcBef>
          <a:spcPct val="0"/>
        </a:spcBef>
        <a:spcAft>
          <a:spcPct val="0"/>
        </a:spcAft>
        <a:defRPr sz="5000">
          <a:solidFill>
            <a:schemeClr val="tx2"/>
          </a:solidFill>
          <a:latin typeface="Helvetica" pitchFamily="34" charset="0"/>
        </a:defRPr>
      </a:lvl5pPr>
      <a:lvl6pPr marL="456824" algn="l" rtl="0" fontAlgn="base">
        <a:spcBef>
          <a:spcPct val="0"/>
        </a:spcBef>
        <a:spcAft>
          <a:spcPct val="0"/>
        </a:spcAft>
        <a:defRPr sz="5000">
          <a:solidFill>
            <a:schemeClr val="tx2"/>
          </a:solidFill>
          <a:latin typeface="Calibri" pitchFamily="34" charset="0"/>
        </a:defRPr>
      </a:lvl6pPr>
      <a:lvl7pPr marL="913648" algn="l" rtl="0" fontAlgn="base">
        <a:spcBef>
          <a:spcPct val="0"/>
        </a:spcBef>
        <a:spcAft>
          <a:spcPct val="0"/>
        </a:spcAft>
        <a:defRPr sz="5000">
          <a:solidFill>
            <a:schemeClr val="tx2"/>
          </a:solidFill>
          <a:latin typeface="Calibri" pitchFamily="34" charset="0"/>
        </a:defRPr>
      </a:lvl7pPr>
      <a:lvl8pPr marL="1370472" algn="l" rtl="0" fontAlgn="base">
        <a:spcBef>
          <a:spcPct val="0"/>
        </a:spcBef>
        <a:spcAft>
          <a:spcPct val="0"/>
        </a:spcAft>
        <a:defRPr sz="5000">
          <a:solidFill>
            <a:schemeClr val="tx2"/>
          </a:solidFill>
          <a:latin typeface="Calibri" pitchFamily="34" charset="0"/>
        </a:defRPr>
      </a:lvl8pPr>
      <a:lvl9pPr marL="1827295" algn="l" rtl="0" fontAlgn="base">
        <a:spcBef>
          <a:spcPct val="0"/>
        </a:spcBef>
        <a:spcAft>
          <a:spcPct val="0"/>
        </a:spcAft>
        <a:defRPr sz="5000">
          <a:solidFill>
            <a:schemeClr val="tx2"/>
          </a:solidFill>
          <a:latin typeface="Calibri" pitchFamily="34" charset="0"/>
        </a:defRPr>
      </a:lvl9pPr>
    </p:titleStyle>
    <p:bodyStyle>
      <a:lvl1pPr marL="271463" indent="-271463"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8175" indent="-244475"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2813" indent="-244475"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5863" indent="-207963"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0500" indent="-207963"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5931" indent="-210138"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18658" indent="-18273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2754" indent="-18273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6848" indent="-18273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6824" algn="l" rtl="0" eaLnBrk="1" latinLnBrk="0" hangingPunct="1">
        <a:defRPr kumimoji="0" kern="1200">
          <a:solidFill>
            <a:schemeClr val="tx1"/>
          </a:solidFill>
          <a:latin typeface="+mn-lt"/>
          <a:ea typeface="+mn-ea"/>
          <a:cs typeface="+mn-cs"/>
        </a:defRPr>
      </a:lvl2pPr>
      <a:lvl3pPr marL="913648" algn="l" rtl="0" eaLnBrk="1" latinLnBrk="0" hangingPunct="1">
        <a:defRPr kumimoji="0" kern="1200">
          <a:solidFill>
            <a:schemeClr val="tx1"/>
          </a:solidFill>
          <a:latin typeface="+mn-lt"/>
          <a:ea typeface="+mn-ea"/>
          <a:cs typeface="+mn-cs"/>
        </a:defRPr>
      </a:lvl3pPr>
      <a:lvl4pPr marL="1370472" algn="l" rtl="0" eaLnBrk="1" latinLnBrk="0" hangingPunct="1">
        <a:defRPr kumimoji="0" kern="1200">
          <a:solidFill>
            <a:schemeClr val="tx1"/>
          </a:solidFill>
          <a:latin typeface="+mn-lt"/>
          <a:ea typeface="+mn-ea"/>
          <a:cs typeface="+mn-cs"/>
        </a:defRPr>
      </a:lvl4pPr>
      <a:lvl5pPr marL="1827295" algn="l" rtl="0" eaLnBrk="1" latinLnBrk="0" hangingPunct="1">
        <a:defRPr kumimoji="0" kern="1200">
          <a:solidFill>
            <a:schemeClr val="tx1"/>
          </a:solidFill>
          <a:latin typeface="+mn-lt"/>
          <a:ea typeface="+mn-ea"/>
          <a:cs typeface="+mn-cs"/>
        </a:defRPr>
      </a:lvl5pPr>
      <a:lvl6pPr marL="2284118" algn="l" rtl="0" eaLnBrk="1" latinLnBrk="0" hangingPunct="1">
        <a:defRPr kumimoji="0" kern="1200">
          <a:solidFill>
            <a:schemeClr val="tx1"/>
          </a:solidFill>
          <a:latin typeface="+mn-lt"/>
          <a:ea typeface="+mn-ea"/>
          <a:cs typeface="+mn-cs"/>
        </a:defRPr>
      </a:lvl6pPr>
      <a:lvl7pPr marL="2740941" algn="l" rtl="0" eaLnBrk="1" latinLnBrk="0" hangingPunct="1">
        <a:defRPr kumimoji="0" kern="1200">
          <a:solidFill>
            <a:schemeClr val="tx1"/>
          </a:solidFill>
          <a:latin typeface="+mn-lt"/>
          <a:ea typeface="+mn-ea"/>
          <a:cs typeface="+mn-cs"/>
        </a:defRPr>
      </a:lvl7pPr>
      <a:lvl8pPr marL="3197767" algn="l" rtl="0" eaLnBrk="1" latinLnBrk="0" hangingPunct="1">
        <a:defRPr kumimoji="0" kern="1200">
          <a:solidFill>
            <a:schemeClr val="tx1"/>
          </a:solidFill>
          <a:latin typeface="+mn-lt"/>
          <a:ea typeface="+mn-ea"/>
          <a:cs typeface="+mn-cs"/>
        </a:defRPr>
      </a:lvl8pPr>
      <a:lvl9pPr marL="365459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1 Başlık Yer Tutucusu">
            <a:extLst>
              <a:ext uri="{FF2B5EF4-FFF2-40B4-BE49-F238E27FC236}">
                <a16:creationId xmlns:a16="http://schemas.microsoft.com/office/drawing/2014/main" id="{14B39F20-D429-497C-B23F-0EAC1400D030}"/>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4" tIns="45683" rIns="91364" bIns="45683" numCol="1" anchor="ctr" anchorCtr="0" compatLnSpc="1">
            <a:prstTxWarp prst="textNoShape">
              <a:avLst/>
            </a:prstTxWarp>
          </a:bodyPr>
          <a:lstStyle/>
          <a:p>
            <a:pPr lvl="0"/>
            <a:r>
              <a:rPr lang="tr-TR" altLang="tr-TR"/>
              <a:t>Asıl başlık stili için tıklatın</a:t>
            </a:r>
          </a:p>
        </p:txBody>
      </p:sp>
      <p:sp>
        <p:nvSpPr>
          <p:cNvPr id="2051" name="2 Metin Yer Tutucusu">
            <a:extLst>
              <a:ext uri="{FF2B5EF4-FFF2-40B4-BE49-F238E27FC236}">
                <a16:creationId xmlns:a16="http://schemas.microsoft.com/office/drawing/2014/main" id="{01026954-3E37-4062-98CA-95D0FB13154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4" tIns="45683" rIns="91364" bIns="45683"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4" name="3 Veri Yer Tutucusu">
            <a:extLst>
              <a:ext uri="{FF2B5EF4-FFF2-40B4-BE49-F238E27FC236}">
                <a16:creationId xmlns:a16="http://schemas.microsoft.com/office/drawing/2014/main" id="{98ACD307-D5A7-4199-902E-C7820F440C6C}"/>
              </a:ext>
            </a:extLst>
          </p:cNvPr>
          <p:cNvSpPr>
            <a:spLocks noGrp="1"/>
          </p:cNvSpPr>
          <p:nvPr>
            <p:ph type="dt" sz="half" idx="2"/>
          </p:nvPr>
        </p:nvSpPr>
        <p:spPr>
          <a:xfrm>
            <a:off x="609600" y="6356351"/>
            <a:ext cx="2844800" cy="365125"/>
          </a:xfrm>
          <a:prstGeom prst="rect">
            <a:avLst/>
          </a:prstGeom>
        </p:spPr>
        <p:txBody>
          <a:bodyPr vert="horz" lIns="91364" tIns="45683" rIns="91364" bIns="45683" rtlCol="0" anchor="ctr"/>
          <a:lstStyle>
            <a:lvl1pPr algn="l">
              <a:spcBef>
                <a:spcPct val="0"/>
              </a:spcBef>
              <a:buClrTx/>
              <a:buFontTx/>
              <a:buNone/>
              <a:defRPr sz="1200">
                <a:solidFill>
                  <a:schemeClr val="tx1">
                    <a:tint val="75000"/>
                  </a:schemeClr>
                </a:solidFill>
                <a:effectLst>
                  <a:outerShdw blurRad="38100" dist="38100" dir="2700000" algn="tl">
                    <a:srgbClr val="000000">
                      <a:alpha val="43137"/>
                    </a:srgbClr>
                  </a:outerShdw>
                </a:effectLst>
                <a:latin typeface="Times New Roman" pitchFamily="18" charset="0"/>
              </a:defRPr>
            </a:lvl1pPr>
          </a:lstStyle>
          <a:p>
            <a:pPr>
              <a:defRPr/>
            </a:pPr>
            <a:endParaRPr lang="tr-TR"/>
          </a:p>
        </p:txBody>
      </p:sp>
      <p:sp>
        <p:nvSpPr>
          <p:cNvPr id="5" name="4 Altbilgi Yer Tutucusu">
            <a:extLst>
              <a:ext uri="{FF2B5EF4-FFF2-40B4-BE49-F238E27FC236}">
                <a16:creationId xmlns:a16="http://schemas.microsoft.com/office/drawing/2014/main" id="{3DC297DA-24DB-48AA-A6AD-13B51264CB94}"/>
              </a:ext>
            </a:extLst>
          </p:cNvPr>
          <p:cNvSpPr>
            <a:spLocks noGrp="1"/>
          </p:cNvSpPr>
          <p:nvPr>
            <p:ph type="ftr" sz="quarter" idx="3"/>
          </p:nvPr>
        </p:nvSpPr>
        <p:spPr>
          <a:xfrm>
            <a:off x="4165600" y="6356351"/>
            <a:ext cx="3860800" cy="365125"/>
          </a:xfrm>
          <a:prstGeom prst="rect">
            <a:avLst/>
          </a:prstGeom>
        </p:spPr>
        <p:txBody>
          <a:bodyPr vert="horz" lIns="91364" tIns="45683" rIns="91364" bIns="45683" rtlCol="0" anchor="ctr"/>
          <a:lstStyle>
            <a:lvl1pPr algn="ctr">
              <a:spcBef>
                <a:spcPct val="0"/>
              </a:spcBef>
              <a:buClrTx/>
              <a:buFontTx/>
              <a:buNone/>
              <a:defRPr sz="1200">
                <a:solidFill>
                  <a:schemeClr val="tx1">
                    <a:tint val="75000"/>
                  </a:schemeClr>
                </a:solidFill>
                <a:effectLst>
                  <a:outerShdw blurRad="38100" dist="38100" dir="2700000" algn="tl">
                    <a:srgbClr val="000000">
                      <a:alpha val="43137"/>
                    </a:srgbClr>
                  </a:outerShdw>
                </a:effectLst>
                <a:latin typeface="Times New Roman" pitchFamily="18" charset="0"/>
              </a:defRPr>
            </a:lvl1pPr>
          </a:lstStyle>
          <a:p>
            <a:pPr>
              <a:defRPr/>
            </a:pPr>
            <a:endParaRPr lang="tr-TR"/>
          </a:p>
        </p:txBody>
      </p:sp>
      <p:sp>
        <p:nvSpPr>
          <p:cNvPr id="6" name="5 Slayt Numarası Yer Tutucusu">
            <a:extLst>
              <a:ext uri="{FF2B5EF4-FFF2-40B4-BE49-F238E27FC236}">
                <a16:creationId xmlns:a16="http://schemas.microsoft.com/office/drawing/2014/main" id="{AD4ABC64-1467-4E35-B4DF-FDB6588F1FC0}"/>
              </a:ext>
            </a:extLst>
          </p:cNvPr>
          <p:cNvSpPr>
            <a:spLocks noGrp="1"/>
          </p:cNvSpPr>
          <p:nvPr>
            <p:ph type="sldNum" sz="quarter" idx="4"/>
          </p:nvPr>
        </p:nvSpPr>
        <p:spPr>
          <a:xfrm>
            <a:off x="8737600" y="6356351"/>
            <a:ext cx="2844800" cy="365125"/>
          </a:xfrm>
          <a:prstGeom prst="rect">
            <a:avLst/>
          </a:prstGeom>
        </p:spPr>
        <p:txBody>
          <a:bodyPr vert="horz" wrap="square" lIns="91364" tIns="45683" rIns="91364" bIns="45683" numCol="1" anchor="ctr" anchorCtr="0" compatLnSpc="1">
            <a:prstTxWarp prst="textNoShape">
              <a:avLst/>
            </a:prstTxWarp>
          </a:bodyPr>
          <a:lstStyle>
            <a:lvl1pPr algn="r">
              <a:spcBef>
                <a:spcPct val="0"/>
              </a:spcBef>
              <a:buClrTx/>
              <a:buFontTx/>
              <a:buNone/>
              <a:defRPr sz="1200" smtClean="0">
                <a:solidFill>
                  <a:srgbClr val="898989"/>
                </a:solidFill>
                <a:effectLst>
                  <a:outerShdw blurRad="38100" dist="38100" dir="2700000" algn="tl">
                    <a:srgbClr val="C0C0C0"/>
                  </a:outerShdw>
                </a:effectLst>
                <a:latin typeface="Times New Roman" panose="02020603050405020304" pitchFamily="18" charset="0"/>
              </a:defRPr>
            </a:lvl1pPr>
          </a:lstStyle>
          <a:p>
            <a:pPr>
              <a:defRPr/>
            </a:pPr>
            <a:fld id="{8C8E4785-FFC6-48C4-BE0D-740DDF50F1AD}"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sldLayoutIdLst>
    <p:sldLayoutId id="2147488139" r:id="rId1"/>
    <p:sldLayoutId id="2147488140" r:id="rId2"/>
    <p:sldLayoutId id="2147488141" r:id="rId3"/>
    <p:sldLayoutId id="2147488142" r:id="rId4"/>
    <p:sldLayoutId id="2147488143" r:id="rId5"/>
    <p:sldLayoutId id="2147488144" r:id="rId6"/>
    <p:sldLayoutId id="2147488145" r:id="rId7"/>
    <p:sldLayoutId id="2147488146" r:id="rId8"/>
    <p:sldLayoutId id="2147488147" r:id="rId9"/>
    <p:sldLayoutId id="2147488148" r:id="rId10"/>
    <p:sldLayoutId id="214748814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824" algn="ctr" rtl="0" fontAlgn="base">
        <a:spcBef>
          <a:spcPct val="0"/>
        </a:spcBef>
        <a:spcAft>
          <a:spcPct val="0"/>
        </a:spcAft>
        <a:defRPr sz="4400">
          <a:solidFill>
            <a:schemeClr val="tx1"/>
          </a:solidFill>
          <a:latin typeface="Calibri" pitchFamily="34" charset="0"/>
        </a:defRPr>
      </a:lvl6pPr>
      <a:lvl7pPr marL="913648" algn="ctr" rtl="0" fontAlgn="base">
        <a:spcBef>
          <a:spcPct val="0"/>
        </a:spcBef>
        <a:spcAft>
          <a:spcPct val="0"/>
        </a:spcAft>
        <a:defRPr sz="4400">
          <a:solidFill>
            <a:schemeClr val="tx1"/>
          </a:solidFill>
          <a:latin typeface="Calibri" pitchFamily="34" charset="0"/>
        </a:defRPr>
      </a:lvl7pPr>
      <a:lvl8pPr marL="1370472" algn="ctr" rtl="0" fontAlgn="base">
        <a:spcBef>
          <a:spcPct val="0"/>
        </a:spcBef>
        <a:spcAft>
          <a:spcPct val="0"/>
        </a:spcAft>
        <a:defRPr sz="4400">
          <a:solidFill>
            <a:schemeClr val="tx1"/>
          </a:solidFill>
          <a:latin typeface="Calibri" pitchFamily="34" charset="0"/>
        </a:defRPr>
      </a:lvl8pPr>
      <a:lvl9pPr marL="1827295" algn="ctr" rtl="0" fontAlgn="base">
        <a:spcBef>
          <a:spcPct val="0"/>
        </a:spcBef>
        <a:spcAft>
          <a:spcPct val="0"/>
        </a:spcAft>
        <a:defRPr sz="4400">
          <a:solidFill>
            <a:schemeClr val="tx1"/>
          </a:solidFill>
          <a:latin typeface="Calibri" pitchFamily="34" charset="0"/>
        </a:defRPr>
      </a:lvl9pPr>
    </p:titleStyle>
    <p:bodyStyle>
      <a:lvl1pPr marL="341313" indent="-341313"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1363" indent="-284163"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1413" indent="-227013"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598613"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4225" indent="-2270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2530" indent="-228412" algn="l" defTabSz="9136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354" indent="-228412" algn="l" defTabSz="9136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178" indent="-228412" algn="l" defTabSz="9136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000" indent="-228412" algn="l" defTabSz="9136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3648" rtl="0" eaLnBrk="1" latinLnBrk="0" hangingPunct="1">
        <a:defRPr sz="1800" kern="1200">
          <a:solidFill>
            <a:schemeClr val="tx1"/>
          </a:solidFill>
          <a:latin typeface="+mn-lt"/>
          <a:ea typeface="+mn-ea"/>
          <a:cs typeface="+mn-cs"/>
        </a:defRPr>
      </a:lvl1pPr>
      <a:lvl2pPr marL="456824" algn="l" defTabSz="913648" rtl="0" eaLnBrk="1" latinLnBrk="0" hangingPunct="1">
        <a:defRPr sz="1800" kern="1200">
          <a:solidFill>
            <a:schemeClr val="tx1"/>
          </a:solidFill>
          <a:latin typeface="+mn-lt"/>
          <a:ea typeface="+mn-ea"/>
          <a:cs typeface="+mn-cs"/>
        </a:defRPr>
      </a:lvl2pPr>
      <a:lvl3pPr marL="913648" algn="l" defTabSz="913648" rtl="0" eaLnBrk="1" latinLnBrk="0" hangingPunct="1">
        <a:defRPr sz="1800" kern="1200">
          <a:solidFill>
            <a:schemeClr val="tx1"/>
          </a:solidFill>
          <a:latin typeface="+mn-lt"/>
          <a:ea typeface="+mn-ea"/>
          <a:cs typeface="+mn-cs"/>
        </a:defRPr>
      </a:lvl3pPr>
      <a:lvl4pPr marL="1370472" algn="l" defTabSz="913648" rtl="0" eaLnBrk="1" latinLnBrk="0" hangingPunct="1">
        <a:defRPr sz="1800" kern="1200">
          <a:solidFill>
            <a:schemeClr val="tx1"/>
          </a:solidFill>
          <a:latin typeface="+mn-lt"/>
          <a:ea typeface="+mn-ea"/>
          <a:cs typeface="+mn-cs"/>
        </a:defRPr>
      </a:lvl4pPr>
      <a:lvl5pPr marL="1827295" algn="l" defTabSz="913648" rtl="0" eaLnBrk="1" latinLnBrk="0" hangingPunct="1">
        <a:defRPr sz="1800" kern="1200">
          <a:solidFill>
            <a:schemeClr val="tx1"/>
          </a:solidFill>
          <a:latin typeface="+mn-lt"/>
          <a:ea typeface="+mn-ea"/>
          <a:cs typeface="+mn-cs"/>
        </a:defRPr>
      </a:lvl5pPr>
      <a:lvl6pPr marL="2284118" algn="l" defTabSz="913648" rtl="0" eaLnBrk="1" latinLnBrk="0" hangingPunct="1">
        <a:defRPr sz="1800" kern="1200">
          <a:solidFill>
            <a:schemeClr val="tx1"/>
          </a:solidFill>
          <a:latin typeface="+mn-lt"/>
          <a:ea typeface="+mn-ea"/>
          <a:cs typeface="+mn-cs"/>
        </a:defRPr>
      </a:lvl6pPr>
      <a:lvl7pPr marL="2740941" algn="l" defTabSz="913648" rtl="0" eaLnBrk="1" latinLnBrk="0" hangingPunct="1">
        <a:defRPr sz="1800" kern="1200">
          <a:solidFill>
            <a:schemeClr val="tx1"/>
          </a:solidFill>
          <a:latin typeface="+mn-lt"/>
          <a:ea typeface="+mn-ea"/>
          <a:cs typeface="+mn-cs"/>
        </a:defRPr>
      </a:lvl7pPr>
      <a:lvl8pPr marL="3197767" algn="l" defTabSz="913648" rtl="0" eaLnBrk="1" latinLnBrk="0" hangingPunct="1">
        <a:defRPr sz="1800" kern="1200">
          <a:solidFill>
            <a:schemeClr val="tx1"/>
          </a:solidFill>
          <a:latin typeface="+mn-lt"/>
          <a:ea typeface="+mn-ea"/>
          <a:cs typeface="+mn-cs"/>
        </a:defRPr>
      </a:lvl8pPr>
      <a:lvl9pPr marL="3654590" algn="l" defTabSz="91364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1034F"/>
        </a:solidFill>
        <a:effectLst/>
      </p:bgPr>
    </p:bg>
    <p:spTree>
      <p:nvGrpSpPr>
        <p:cNvPr id="1" name=""/>
        <p:cNvGrpSpPr/>
        <p:nvPr/>
      </p:nvGrpSpPr>
      <p:grpSpPr>
        <a:xfrm>
          <a:off x="0" y="0"/>
          <a:ext cx="0" cy="0"/>
          <a:chOff x="0" y="0"/>
          <a:chExt cx="0" cy="0"/>
        </a:xfrm>
      </p:grpSpPr>
      <p:sp>
        <p:nvSpPr>
          <p:cNvPr id="7" name="6 Serbest Form">
            <a:extLst>
              <a:ext uri="{FF2B5EF4-FFF2-40B4-BE49-F238E27FC236}">
                <a16:creationId xmlns:a16="http://schemas.microsoft.com/office/drawing/2014/main" id="{00974928-590F-4DEA-9B6B-DEE56055E6D1}"/>
              </a:ext>
            </a:extLst>
          </p:cNvPr>
          <p:cNvSpPr>
            <a:spLocks/>
          </p:cNvSpPr>
          <p:nvPr/>
        </p:nvSpPr>
        <p:spPr bwMode="auto">
          <a:xfrm>
            <a:off x="-12700" y="-7938"/>
            <a:ext cx="1221740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sz="2400">
              <a:effectLst>
                <a:outerShdw blurRad="38100" dist="38100" dir="2700000" algn="tl">
                  <a:srgbClr val="000000">
                    <a:alpha val="43137"/>
                  </a:srgbClr>
                </a:outerShdw>
              </a:effectLst>
              <a:latin typeface="+mn-lt"/>
            </a:endParaRPr>
          </a:p>
        </p:txBody>
      </p:sp>
      <p:sp>
        <p:nvSpPr>
          <p:cNvPr id="8" name="7 Serbest Form">
            <a:extLst>
              <a:ext uri="{FF2B5EF4-FFF2-40B4-BE49-F238E27FC236}">
                <a16:creationId xmlns:a16="http://schemas.microsoft.com/office/drawing/2014/main" id="{3BF711C0-202D-4EB6-9D47-7E7C91C67D86}"/>
              </a:ext>
            </a:extLst>
          </p:cNvPr>
          <p:cNvSpPr>
            <a:spLocks/>
          </p:cNvSpPr>
          <p:nvPr/>
        </p:nvSpPr>
        <p:spPr bwMode="auto">
          <a:xfrm>
            <a:off x="5842000" y="-7938"/>
            <a:ext cx="63500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sz="2400">
              <a:effectLst>
                <a:outerShdw blurRad="38100" dist="38100" dir="2700000" algn="tl">
                  <a:srgbClr val="000000">
                    <a:alpha val="43137"/>
                  </a:srgbClr>
                </a:outerShdw>
              </a:effectLst>
              <a:latin typeface="+mn-lt"/>
            </a:endParaRPr>
          </a:p>
        </p:txBody>
      </p:sp>
      <p:sp>
        <p:nvSpPr>
          <p:cNvPr id="3076" name="8 Başlık Yer Tutucusu">
            <a:extLst>
              <a:ext uri="{FF2B5EF4-FFF2-40B4-BE49-F238E27FC236}">
                <a16:creationId xmlns:a16="http://schemas.microsoft.com/office/drawing/2014/main" id="{4F5BEFB0-1CCC-443A-ACD6-8861B89CF8F7}"/>
              </a:ext>
            </a:extLst>
          </p:cNvPr>
          <p:cNvSpPr>
            <a:spLocks noGrp="1"/>
          </p:cNvSpPr>
          <p:nvPr>
            <p:ph type="title"/>
          </p:nvPr>
        </p:nvSpPr>
        <p:spPr bwMode="auto">
          <a:xfrm>
            <a:off x="609600" y="70485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tr-TR" altLang="tr-TR"/>
              <a:t>Asıl başlık stili için tıklatın</a:t>
            </a:r>
            <a:endParaRPr lang="en-US" altLang="tr-TR"/>
          </a:p>
        </p:txBody>
      </p:sp>
      <p:sp>
        <p:nvSpPr>
          <p:cNvPr id="3077" name="29 Metin Yer Tutucusu">
            <a:extLst>
              <a:ext uri="{FF2B5EF4-FFF2-40B4-BE49-F238E27FC236}">
                <a16:creationId xmlns:a16="http://schemas.microsoft.com/office/drawing/2014/main" id="{0ED5B35E-9854-41E2-B20F-CC97533BE9E1}"/>
              </a:ext>
            </a:extLst>
          </p:cNvPr>
          <p:cNvSpPr>
            <a:spLocks noGrp="1"/>
          </p:cNvSpPr>
          <p:nvPr>
            <p:ph type="body" idx="1"/>
          </p:nvPr>
        </p:nvSpPr>
        <p:spPr bwMode="auto">
          <a:xfrm>
            <a:off x="609600" y="1935164"/>
            <a:ext cx="109728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10" name="9 Veri Yer Tutucusu">
            <a:extLst>
              <a:ext uri="{FF2B5EF4-FFF2-40B4-BE49-F238E27FC236}">
                <a16:creationId xmlns:a16="http://schemas.microsoft.com/office/drawing/2014/main" id="{33B87A08-1C82-4069-8C3C-372E845D3DE7}"/>
              </a:ext>
            </a:extLst>
          </p:cNvPr>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spcBef>
                <a:spcPct val="0"/>
              </a:spcBef>
              <a:buClrTx/>
              <a:buFontTx/>
              <a:buNone/>
              <a:defRPr kumimoji="0" sz="1200">
                <a:solidFill>
                  <a:schemeClr val="tx2">
                    <a:shade val="90000"/>
                  </a:schemeClr>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22" name="21 Altbilgi Yer Tutucusu">
            <a:extLst>
              <a:ext uri="{FF2B5EF4-FFF2-40B4-BE49-F238E27FC236}">
                <a16:creationId xmlns:a16="http://schemas.microsoft.com/office/drawing/2014/main" id="{52A23039-B1DC-4DD4-A745-93786882FD8F}"/>
              </a:ext>
            </a:extLst>
          </p:cNvPr>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spcBef>
                <a:spcPct val="0"/>
              </a:spcBef>
              <a:buClrTx/>
              <a:buFontTx/>
              <a:buNone/>
              <a:defRPr kumimoji="0" sz="1200">
                <a:solidFill>
                  <a:schemeClr val="tx2">
                    <a:shade val="90000"/>
                  </a:schemeClr>
                </a:solidFill>
                <a:effectLst>
                  <a:outerShdw blurRad="38100" dist="38100" dir="2700000" algn="tl">
                    <a:srgbClr val="000000">
                      <a:alpha val="43137"/>
                    </a:srgbClr>
                  </a:outerShdw>
                </a:effectLst>
                <a:latin typeface="Times New Roman" pitchFamily="18" charset="0"/>
              </a:defRPr>
            </a:lvl1pPr>
          </a:lstStyle>
          <a:p>
            <a:pPr>
              <a:defRPr/>
            </a:pPr>
            <a:endParaRPr lang="en-US"/>
          </a:p>
        </p:txBody>
      </p:sp>
      <p:sp>
        <p:nvSpPr>
          <p:cNvPr id="18" name="17 Slayt Numarası Yer Tutucusu">
            <a:extLst>
              <a:ext uri="{FF2B5EF4-FFF2-40B4-BE49-F238E27FC236}">
                <a16:creationId xmlns:a16="http://schemas.microsoft.com/office/drawing/2014/main" id="{B3951E7D-2DF3-4BAC-A00F-D28993B399EB}"/>
              </a:ext>
            </a:extLst>
          </p:cNvPr>
          <p:cNvSpPr>
            <a:spLocks noGrp="1"/>
          </p:cNvSpPr>
          <p:nvPr>
            <p:ph type="sldNum" sz="quarter" idx="4"/>
          </p:nvPr>
        </p:nvSpPr>
        <p:spPr>
          <a:xfrm>
            <a:off x="10566400" y="6356351"/>
            <a:ext cx="1016000" cy="365125"/>
          </a:xfrm>
          <a:prstGeom prst="rect">
            <a:avLst/>
          </a:prstGeom>
        </p:spPr>
        <p:txBody>
          <a:bodyPr vert="horz" wrap="square" lIns="0" tIns="0" rIns="0" bIns="0" numCol="1" anchor="b" anchorCtr="0" compatLnSpc="1">
            <a:prstTxWarp prst="textNoShape">
              <a:avLst/>
            </a:prstTxWarp>
          </a:bodyPr>
          <a:lstStyle>
            <a:lvl1pPr algn="r" eaLnBrk="1" hangingPunct="1">
              <a:spcBef>
                <a:spcPct val="0"/>
              </a:spcBef>
              <a:buClrTx/>
              <a:buFontTx/>
              <a:buNone/>
              <a:defRPr sz="1200" smtClean="0">
                <a:solidFill>
                  <a:srgbClr val="F3F3F3"/>
                </a:solidFill>
                <a:effectLst>
                  <a:outerShdw blurRad="38100" dist="38100" dir="2700000" algn="tl">
                    <a:srgbClr val="000000"/>
                  </a:outerShdw>
                </a:effectLst>
                <a:latin typeface="Times New Roman" panose="02020603050405020304" pitchFamily="18" charset="0"/>
              </a:defRPr>
            </a:lvl1pPr>
          </a:lstStyle>
          <a:p>
            <a:pPr>
              <a:defRPr/>
            </a:pPr>
            <a:fld id="{DA2849C7-4DA4-44C5-9E85-0F48D61CC930}" type="slidenum">
              <a:rPr lang="en-US" altLang="tr-TR"/>
              <a:pPr>
                <a:defRPr/>
              </a:pPr>
              <a:t>‹#›</a:t>
            </a:fld>
            <a:endParaRPr lang="en-US" altLang="tr-TR"/>
          </a:p>
        </p:txBody>
      </p:sp>
      <p:grpSp>
        <p:nvGrpSpPr>
          <p:cNvPr id="3081" name="1 Grup">
            <a:extLst>
              <a:ext uri="{FF2B5EF4-FFF2-40B4-BE49-F238E27FC236}">
                <a16:creationId xmlns:a16="http://schemas.microsoft.com/office/drawing/2014/main" id="{946532C9-A555-4A4A-875C-0A0AE86D687C}"/>
              </a:ext>
            </a:extLst>
          </p:cNvPr>
          <p:cNvGrpSpPr>
            <a:grpSpLocks/>
          </p:cNvGrpSpPr>
          <p:nvPr/>
        </p:nvGrpSpPr>
        <p:grpSpPr bwMode="auto">
          <a:xfrm>
            <a:off x="-25399" y="203200"/>
            <a:ext cx="12240684" cy="647700"/>
            <a:chOff x="-19045" y="216550"/>
            <a:chExt cx="9180548" cy="649224"/>
          </a:xfrm>
        </p:grpSpPr>
        <p:sp>
          <p:nvSpPr>
            <p:cNvPr id="12" name="11 Serbest Form">
              <a:extLst>
                <a:ext uri="{FF2B5EF4-FFF2-40B4-BE49-F238E27FC236}">
                  <a16:creationId xmlns:a16="http://schemas.microsoft.com/office/drawing/2014/main" id="{680200F3-2C78-479E-B4B3-A0C58A7A0FAC}"/>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a:effectLst>
                  <a:outerShdw blurRad="38100" dist="38100" dir="2700000" algn="tl">
                    <a:srgbClr val="000000">
                      <a:alpha val="43137"/>
                    </a:srgbClr>
                  </a:outerShdw>
                </a:effectLst>
                <a:latin typeface="Times New Roman" pitchFamily="18" charset="0"/>
              </a:endParaRPr>
            </a:p>
          </p:txBody>
        </p:sp>
        <p:sp>
          <p:nvSpPr>
            <p:cNvPr id="13" name="12 Serbest Form">
              <a:extLst>
                <a:ext uri="{FF2B5EF4-FFF2-40B4-BE49-F238E27FC236}">
                  <a16:creationId xmlns:a16="http://schemas.microsoft.com/office/drawing/2014/main" id="{A1BD2C9B-7648-4163-8E47-C4F21451A894}"/>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a:effectLst>
                  <a:outerShdw blurRad="38100" dist="38100" dir="2700000" algn="tl">
                    <a:srgbClr val="000000">
                      <a:alpha val="43137"/>
                    </a:srgbClr>
                  </a:outerShdw>
                </a:effectLst>
                <a:latin typeface="Times New Roman" pitchFamily="18" charset="0"/>
              </a:endParaRPr>
            </a:p>
          </p:txBody>
        </p:sp>
      </p:grpSp>
    </p:spTree>
  </p:cSld>
  <p:clrMap bg1="dk1" tx1="lt1" bg2="dk2" tx2="lt2" accent1="accent1" accent2="accent2" accent3="accent3" accent4="accent4" accent5="accent5" accent6="accent6" hlink="hlink" folHlink="folHlink"/>
  <p:sldLayoutIdLst>
    <p:sldLayoutId id="2147488161" r:id="rId1"/>
    <p:sldLayoutId id="2147488150" r:id="rId2"/>
    <p:sldLayoutId id="2147488151" r:id="rId3"/>
    <p:sldLayoutId id="2147488162" r:id="rId4"/>
    <p:sldLayoutId id="2147488163" r:id="rId5"/>
    <p:sldLayoutId id="2147488164" r:id="rId6"/>
    <p:sldLayoutId id="2147488165" r:id="rId7"/>
    <p:sldLayoutId id="2147488166" r:id="rId8"/>
    <p:sldLayoutId id="2147488167" r:id="rId9"/>
    <p:sldLayoutId id="2147488168" r:id="rId10"/>
  </p:sldLayoutIdLst>
  <p:hf hdr="0" ft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Helvetica" pitchFamily="34" charset="0"/>
        </a:defRPr>
      </a:lvl2pPr>
      <a:lvl3pPr algn="l" rtl="0" eaLnBrk="0" fontAlgn="base" hangingPunct="0">
        <a:spcBef>
          <a:spcPct val="0"/>
        </a:spcBef>
        <a:spcAft>
          <a:spcPct val="0"/>
        </a:spcAft>
        <a:defRPr sz="5000">
          <a:solidFill>
            <a:schemeClr val="tx2"/>
          </a:solidFill>
          <a:latin typeface="Helvetica" pitchFamily="34" charset="0"/>
        </a:defRPr>
      </a:lvl3pPr>
      <a:lvl4pPr algn="l" rtl="0" eaLnBrk="0" fontAlgn="base" hangingPunct="0">
        <a:spcBef>
          <a:spcPct val="0"/>
        </a:spcBef>
        <a:spcAft>
          <a:spcPct val="0"/>
        </a:spcAft>
        <a:defRPr sz="5000">
          <a:solidFill>
            <a:schemeClr val="tx2"/>
          </a:solidFill>
          <a:latin typeface="Helvetica" pitchFamily="34" charset="0"/>
        </a:defRPr>
      </a:lvl4pPr>
      <a:lvl5pPr algn="l" rtl="0" eaLnBrk="0" fontAlgn="base" hangingPunct="0">
        <a:spcBef>
          <a:spcPct val="0"/>
        </a:spcBef>
        <a:spcAft>
          <a:spcPct val="0"/>
        </a:spcAft>
        <a:defRPr sz="5000">
          <a:solidFill>
            <a:schemeClr val="tx2"/>
          </a:solidFill>
          <a:latin typeface="Helvetica"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hyperlink" Target="http://www.google.com.tr/url?sa=i&amp;rct=j&amp;q=&amp;esrc=s&amp;frm=1&amp;source=images&amp;cd=&amp;cad=rja&amp;docid=RdGcc0wQqhs-qM&amp;tbnid=J2X-ELP8E414BM:&amp;ved=0CAUQjRw&amp;url=http%3A%2F%2Fwww.liv.ac.uk%2Fresearchintelligence%2Fissue37%2Fdiabeticretinopathy.htm&amp;ei=1OXTUv-fLemT0AWXsIH4Aw&amp;bvm=bv.59026428,d.ZG4&amp;psig=AFQjCNFNtuMfc2qsRNGuNpL7oldP5OSySw&amp;ust=1389705015337024"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2.mp4"/><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video" Target="../media/media2.mp4"/></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com.tr/url?sa=i&amp;rct=j&amp;q=&amp;esrc=s&amp;frm=1&amp;source=images&amp;cd=&amp;cad=rja&amp;docid=RdGcc0wQqhs-qM&amp;tbnid=J2X-ELP8E414BM:&amp;ved=0CAUQjRw&amp;url=http%3A%2F%2Fwww.liv.ac.uk%2Fresearchintelligence%2Fissue37%2Fdiabeticretinopathy.htm&amp;ei=1OXTUv-fLemT0AWXsIH4Aw&amp;bvm=bv.59026428,d.ZG4&amp;psig=AFQjCNFNtuMfc2qsRNGuNpL7oldP5OSySw&amp;ust=1389705015337024"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google.com.tr/url?sa=i&amp;rct=j&amp;q=&amp;esrc=s&amp;frm=1&amp;source=images&amp;cd=&amp;cad=rja&amp;uact=8&amp;ved=0CAcQjRw&amp;url=http%3A%2F%2Fwww.drihsanyilmaz.com%2Flazer-1.php&amp;ei=0V_cVNbiMYGyPdizgLAM&amp;bvm=bv.85761416,d.bGQ&amp;psig=AFQjCNFgR_krnb8k1FNqxM41sGP3QROwPw&amp;ust=1423814967328354" TargetMode="External"/><Relationship Id="rId1" Type="http://schemas.openxmlformats.org/officeDocument/2006/relationships/slideLayout" Target="../slideLayouts/slideLayout4.xml"/><Relationship Id="rId5" Type="http://schemas.openxmlformats.org/officeDocument/2006/relationships/image" Target="../media/image30.jpeg"/><Relationship Id="rId4" Type="http://schemas.openxmlformats.org/officeDocument/2006/relationships/hyperlink" Target="http://www.google.com.tr/url?sa=i&amp;rct=j&amp;q=&amp;esrc=s&amp;frm=1&amp;source=images&amp;cd=&amp;cad=rja&amp;uact=8&amp;ved=0CAcQjRw&amp;url=http%3A%2F%2Fwww.medidora.com%2Fcontents%2Fviewall%2Feye_disorders%2F55&amp;ei=BmHcVP2RFc7ePZn8gLgM&amp;psig=AFQjCNFgR_krnb8k1FNqxM41sGP3QROwPw&amp;ust=1423814967328354"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google.com.tr/url?sa=i&amp;rct=j&amp;q=&amp;esrc=s&amp;frm=1&amp;source=images&amp;cd=&amp;cad=rja&amp;uact=8&amp;ved=0CAcQjRw&amp;url=http%3A%2F%2Fwww.denizlihaber.com%2Fsaglik%2Fozel-saglik-kurumlari%2Ftum-yonleriyle-katarakt-ve-tedavisi%2F&amp;ei=omDcVNW9OMHrO72ZgNgM&amp;psig=AFQjCNFgR_krnb8k1FNqxM41sGP3QROwPw&amp;ust=1423814967328354"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www.google.com.tr/url?sa=i&amp;rct=j&amp;q=&amp;esrc=s&amp;frm=1&amp;source=images&amp;cd=&amp;cad=rja&amp;uact=8&amp;ved=0CAcQjRw&amp;url=http%3A%2F%2Fwww.drsondheimer.com%2Fcataract-surgery-chicago%2Fcataract-surgery-chicago.php&amp;ei=Y5rcVP6kBoK0PaiogbgM&amp;bvm=bv.85761416,d.bGQ&amp;psig=AFQjCNF70lhbPQLnN8N8T_4BDNI3ydQz2g&amp;ust=1423829982297316"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en.wikipedia.org/wiki/File:Retina_Group_slit_lamp_(side_view).jpg" TargetMode="External"/><Relationship Id="rId1" Type="http://schemas.openxmlformats.org/officeDocument/2006/relationships/slideLayout" Target="../slideLayouts/slideLayout4.xml"/><Relationship Id="rId5" Type="http://schemas.openxmlformats.org/officeDocument/2006/relationships/image" Target="../media/image34.jpeg"/><Relationship Id="rId4" Type="http://schemas.openxmlformats.org/officeDocument/2006/relationships/hyperlink" Target="http://www.google.com.tr/url?sa=i&amp;rct=j&amp;q=&amp;esrc=s&amp;frm=1&amp;source=images&amp;cd=&amp;cad=rja&amp;uact=8&amp;ved=0CAcQjRw&amp;url=http%3A%2F%2Fwww.optometrystudents.com%2Fduas-layer-renamed-justdua-layer-following-nike-sponsorship%2F&amp;ei=6GbcVM_IPM2sPYGngZgO&amp;bvm=bv.85761416,d.bGQ&amp;psig=AFQjCNHS9jFxv7Wdcyij0XFCXV0Wc8BU_Q&amp;ust=142381680520631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google.com.tr/url?sa=i&amp;rct=j&amp;q=&amp;esrc=s&amp;frm=1&amp;source=images&amp;cd=&amp;cad=rja&amp;uact=8&amp;ved=0CAcQjRw&amp;url=http%3A%2F%2Fgozsagligi.todnet.org%2Fkatarakt-nedir-tedavisi-nasildir-ne-zaman-katarakt-ameliyati-olmak-gerekir%2F&amp;ei=yV7cVLS8GInIPJqlgcAM&amp;bvm=bv.85761416,d.bGQ&amp;psig=AFQjCNFOhJVX2luoMEgCx10tR4V1YnnCyg&amp;ust=1423814596925532"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42.jpeg"/><Relationship Id="rId5" Type="http://schemas.openxmlformats.org/officeDocument/2006/relationships/hyperlink" Target="http://www.google.com.tr/url?sa=i&amp;rct=j&amp;q=&amp;esrc=s&amp;frm=1&amp;source=images&amp;cd=&amp;cad=rja&amp;uact=8&amp;ved=0CAcQjRw&amp;url=http%3A%2F%2Fgozunudortac.tumblr.com%2Fpost%2F2724970438%2Fgozunu-ne-kadar-tan-yorsun&amp;ei=7l7cVMi9EorJOfvGgagM&amp;bvm=bv.85761416,d.bGQ&amp;psig=AFQjCNFOhJVX2luoMEgCx10tR4V1YnnCyg&amp;ust=1423814596925532" TargetMode="External"/><Relationship Id="rId4" Type="http://schemas.openxmlformats.org/officeDocument/2006/relationships/image" Target="../media/image41.jpeg"/></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www.google.com.tr/url?sa=i&amp;rct=j&amp;q=&amp;esrc=s&amp;frm=1&amp;source=images&amp;cd=&amp;cad=rja&amp;uact=8&amp;ved=0CAcQjRw&amp;url=http%3A%2F%2Fwww.mrdavidcheung.com%2Fcataracts.html&amp;ei=BGXcVJjVGYXBPMDUgLAM&amp;bvm=bv.85761416,d.bGQ&amp;psig=AFQjCNF5RwJ_zJNX5EQ4XBvBPx5M1y-V1Q&amp;ust=1423816313029201"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www.eyedr.co.nz/Cataract_congenital_bilateral.php" TargetMode="External"/><Relationship Id="rId1" Type="http://schemas.openxmlformats.org/officeDocument/2006/relationships/slideLayout" Target="../slideLayouts/slideLayout4.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hyperlink" Target="https://www.google.com.tr/url?sa=i&amp;rct=j&amp;q=&amp;esrc=s&amp;frm=1&amp;source=images&amp;cd=&amp;cad=rja&amp;uact=8&amp;ved=0CAcQjRw&amp;url=https%3A%2F%2Fjeopardylabs.com%2Fplay%2Fjeopardeye-2&amp;ei=ZWncVK7pI8GsPaLKgLAM&amp;psig=AFQjCNFs3VVTa4Y65wrbHrTw51cDF7pzWA&amp;ust=1423817440603022"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www.google.com.tr/url?sa=i&amp;rct=j&amp;q=&amp;esrc=s&amp;frm=1&amp;source=images&amp;cd=&amp;cad=rja&amp;uact=8&amp;ved=0CAcQjRw&amp;url=http%3A%2F%2Fwebeye.ophth.uiowa.edu%2Feyeforum%2Fcases%2F146-morgagnian-cataract.htm&amp;ei=-GfcVNuwA4zAPPW1gLgM&amp;psig=AFQjCNHSbE8GB6uSdAwVdo0OZztvQl2iEQ&amp;ust=1423817073911131"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9.jpeg"/><Relationship Id="rId1" Type="http://schemas.openxmlformats.org/officeDocument/2006/relationships/slideLayout" Target="../slideLayouts/slideLayout4.xml"/><Relationship Id="rId5" Type="http://schemas.openxmlformats.org/officeDocument/2006/relationships/image" Target="../media/image49.jpeg"/><Relationship Id="rId4" Type="http://schemas.openxmlformats.org/officeDocument/2006/relationships/image" Target="../media/image8.jpeg"/></Relationships>
</file>

<file path=ppt/slides/_rels/slide31.xml.rels><?xml version="1.0" encoding="UTF-8" standalone="yes"?>
<Relationships xmlns="http://schemas.openxmlformats.org/package/2006/relationships"><Relationship Id="rId3" Type="http://schemas.openxmlformats.org/officeDocument/2006/relationships/hyperlink" Target="http://www.google.com.tr/url?sa=i&amp;rct=j&amp;q=&amp;esrc=s&amp;frm=1&amp;source=images&amp;cd=&amp;cad=rja&amp;docid=CRIpS0CB4eeAPM&amp;tbnid=Mk5DrhBKpq_GBM:&amp;ved=0CAUQjRw&amp;url=http%3A%2F%2Ffiverr.com%2Fmelaniejor%2Fanswer-5-nutrition-questions-you-have-get-the-real-scoop-from-a-certified-health-and-fitness-professional-you-have-always-wanted-to-know&amp;ei=_53XUrb7Gqe_0QW-9ICABA&amp;bvm=bv.59568121,d.ZGU&amp;psig=AFQjCNGOhRVPiz9wvHnKfnbWWM4g-xojxA&amp;ust=1389948775012652"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I:\AHD\Kongre,%20Toplant&#305;lar,%20Konu&#351;malar\2015%20T&#252;rk%20Diyabet%20Vakf&#305;%20-%20Diyabet%20ve%20Katarakt\Fako%20+%20PPV.wmv" TargetMode="External"/><Relationship Id="rId1" Type="http://schemas.openxmlformats.org/officeDocument/2006/relationships/video" Target="file:///I:\AHD\Kongre,%20Toplant&#305;lar,%20Konu&#351;malar\2015%20T&#252;rk%20Diyabet%20Vakf&#305;%20-%20Diyabet%20ve%20Katarakt\Fako.mpg" TargetMode="Externa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notesSlide" Target="../notesSlides/notesSlide2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0" descr="goz rozet fakulte uzun logo">
            <a:extLst>
              <a:ext uri="{FF2B5EF4-FFF2-40B4-BE49-F238E27FC236}">
                <a16:creationId xmlns:a16="http://schemas.microsoft.com/office/drawing/2014/main" id="{EA99D371-8DA0-4578-9614-ABEDA4D727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1576" y="5377343"/>
            <a:ext cx="2137072"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Rectangle 2">
            <a:extLst>
              <a:ext uri="{FF2B5EF4-FFF2-40B4-BE49-F238E27FC236}">
                <a16:creationId xmlns:a16="http://schemas.microsoft.com/office/drawing/2014/main" id="{8DB4A570-21CF-4F58-BF93-EE77FFAF2339}"/>
              </a:ext>
            </a:extLst>
          </p:cNvPr>
          <p:cNvSpPr>
            <a:spLocks/>
          </p:cNvSpPr>
          <p:nvPr/>
        </p:nvSpPr>
        <p:spPr bwMode="auto">
          <a:xfrm>
            <a:off x="1649413" y="254000"/>
            <a:ext cx="8893175" cy="1165225"/>
          </a:xfrm>
          <a:prstGeom prst="rect">
            <a:avLst/>
          </a:prstGeom>
          <a:noFill/>
          <a:ln w="9525">
            <a:noFill/>
            <a:miter lim="800000"/>
            <a:headEnd/>
            <a:tailEnd/>
          </a:ln>
        </p:spPr>
        <p:txBody>
          <a:bodyPr lIns="0" tIns="45683" rIns="0" bIns="0" anchor="ctr" anchorCtr="1"/>
          <a:lstStyle/>
          <a:p>
            <a:pPr algn="ctr">
              <a:defRPr/>
            </a:pPr>
            <a:r>
              <a:rPr lang="tr-TR" sz="4400" dirty="0">
                <a:solidFill>
                  <a:srgbClr val="FFC000"/>
                </a:solidFill>
                <a:effectLst>
                  <a:outerShdw blurRad="38100" dist="38100" dir="2700000" algn="tl">
                    <a:srgbClr val="000000"/>
                  </a:outerShdw>
                </a:effectLst>
                <a:latin typeface="Bookman Old Style" pitchFamily="18" charset="0"/>
              </a:rPr>
              <a:t>Tüm Yönüyle Diyabet: </a:t>
            </a:r>
            <a:r>
              <a:rPr lang="tr-TR" sz="4400" dirty="0" err="1">
                <a:solidFill>
                  <a:srgbClr val="FFC000"/>
                </a:solidFill>
                <a:effectLst>
                  <a:outerShdw blurRad="38100" dist="38100" dir="2700000" algn="tl">
                    <a:srgbClr val="000000"/>
                  </a:outerShdw>
                </a:effectLst>
                <a:latin typeface="Bookman Old Style" pitchFamily="18" charset="0"/>
              </a:rPr>
              <a:t>Retinopati</a:t>
            </a:r>
            <a:r>
              <a:rPr lang="tr-TR" sz="4400" dirty="0">
                <a:solidFill>
                  <a:srgbClr val="FFC000"/>
                </a:solidFill>
                <a:effectLst>
                  <a:outerShdw blurRad="38100" dist="38100" dir="2700000" algn="tl">
                    <a:srgbClr val="000000"/>
                  </a:outerShdw>
                </a:effectLst>
                <a:latin typeface="Bookman Old Style" pitchFamily="18" charset="0"/>
              </a:rPr>
              <a:t> Taraması ve Tedavisi</a:t>
            </a:r>
          </a:p>
        </p:txBody>
      </p:sp>
      <p:sp>
        <p:nvSpPr>
          <p:cNvPr id="7" name="Rectangle 6">
            <a:extLst>
              <a:ext uri="{FF2B5EF4-FFF2-40B4-BE49-F238E27FC236}">
                <a16:creationId xmlns:a16="http://schemas.microsoft.com/office/drawing/2014/main" id="{8F218EEE-5E31-4BCC-A2C2-77CBC483F14C}"/>
              </a:ext>
            </a:extLst>
          </p:cNvPr>
          <p:cNvSpPr>
            <a:spLocks noGrp="1" noChangeArrowheads="1"/>
          </p:cNvSpPr>
          <p:nvPr>
            <p:ph type="subTitle" idx="1"/>
          </p:nvPr>
        </p:nvSpPr>
        <p:spPr>
          <a:xfrm>
            <a:off x="3071018" y="4881562"/>
            <a:ext cx="6049963" cy="1571774"/>
          </a:xfrm>
        </p:spPr>
        <p:txBody>
          <a:bodyPr>
            <a:normAutofit fontScale="85000" lnSpcReduction="20000"/>
          </a:bodyPr>
          <a:lstStyle/>
          <a:p>
            <a:pPr marL="609098" marR="0" indent="-609098" algn="ctr" eaLnBrk="1" hangingPunct="1">
              <a:defRPr/>
            </a:pPr>
            <a:r>
              <a:rPr lang="tr-TR" sz="2800" dirty="0">
                <a:solidFill>
                  <a:srgbClr val="CFFE66"/>
                </a:solidFill>
                <a:effectLst>
                  <a:outerShdw blurRad="38100" dist="38100" dir="2700000" algn="tl">
                    <a:srgbClr val="000000"/>
                  </a:outerShdw>
                </a:effectLst>
                <a:latin typeface="Bookman Old Style" panose="02050604050505020204" pitchFamily="18" charset="0"/>
              </a:rPr>
              <a:t>Op. Dr. Esma Altuntaş Önen</a:t>
            </a:r>
          </a:p>
          <a:p>
            <a:pPr marL="609098" marR="0" indent="-609098" algn="ctr" eaLnBrk="1" hangingPunct="1">
              <a:defRPr/>
            </a:pPr>
            <a:endParaRPr lang="tr-TR" sz="2400" dirty="0">
              <a:solidFill>
                <a:srgbClr val="CFFE66"/>
              </a:solidFill>
              <a:effectLst>
                <a:outerShdw blurRad="38100" dist="38100" dir="2700000" algn="tl">
                  <a:srgbClr val="000000"/>
                </a:outerShdw>
              </a:effectLst>
              <a:latin typeface="Bookman Old Style" panose="02050604050505020204" pitchFamily="18" charset="0"/>
            </a:endParaRPr>
          </a:p>
          <a:p>
            <a:pPr marL="609098" marR="0" indent="-609098" algn="ctr" eaLnBrk="1" hangingPunct="1">
              <a:defRPr/>
            </a:pPr>
            <a:r>
              <a:rPr lang="tr-TR" sz="2100" dirty="0">
                <a:solidFill>
                  <a:srgbClr val="FFFFFF"/>
                </a:solidFill>
                <a:effectLst>
                  <a:outerShdw blurRad="38100" dist="38100" dir="2700000" algn="tl">
                    <a:srgbClr val="000000"/>
                  </a:outerShdw>
                </a:effectLst>
                <a:latin typeface="Bookman Old Style" panose="02050604050505020204" pitchFamily="18" charset="0"/>
              </a:rPr>
              <a:t>Sağlık Bilimleri Üniversitesi </a:t>
            </a:r>
          </a:p>
          <a:p>
            <a:pPr marL="609098" marR="0" indent="-609098" algn="ctr" eaLnBrk="1" hangingPunct="1">
              <a:defRPr/>
            </a:pPr>
            <a:r>
              <a:rPr lang="tr-TR" sz="2100" dirty="0">
                <a:solidFill>
                  <a:srgbClr val="FFFFFF"/>
                </a:solidFill>
                <a:effectLst>
                  <a:outerShdw blurRad="38100" dist="38100" dir="2700000" algn="tl">
                    <a:srgbClr val="000000"/>
                  </a:outerShdw>
                </a:effectLst>
                <a:latin typeface="Bookman Old Style" panose="02050604050505020204" pitchFamily="18" charset="0"/>
              </a:rPr>
              <a:t>Gülhane Eğitim ve Araştırma Hastanesi</a:t>
            </a:r>
          </a:p>
          <a:p>
            <a:pPr marL="609098" marR="0" indent="-609098" algn="ctr" eaLnBrk="1" hangingPunct="1">
              <a:defRPr/>
            </a:pPr>
            <a:r>
              <a:rPr lang="tr-TR" sz="2100" dirty="0">
                <a:solidFill>
                  <a:srgbClr val="FFFFFF"/>
                </a:solidFill>
                <a:effectLst>
                  <a:outerShdw blurRad="38100" dist="38100" dir="2700000" algn="tl">
                    <a:srgbClr val="000000"/>
                  </a:outerShdw>
                </a:effectLst>
                <a:latin typeface="Bookman Old Style" panose="02050604050505020204" pitchFamily="18" charset="0"/>
              </a:rPr>
              <a:t>Göz Hastalıkları Anabilim Dalı</a:t>
            </a:r>
          </a:p>
        </p:txBody>
      </p:sp>
      <p:pic>
        <p:nvPicPr>
          <p:cNvPr id="6" name="Picture 5" descr="http://drhlis.com/faq/images/Nuclear%20Sclerotic%20Cataract%20WEB%20SMALL.JPG">
            <a:extLst>
              <a:ext uri="{FF2B5EF4-FFF2-40B4-BE49-F238E27FC236}">
                <a16:creationId xmlns:a16="http://schemas.microsoft.com/office/drawing/2014/main" id="{6B9BD734-49B8-43F3-A67B-949299F76526}"/>
              </a:ext>
            </a:extLst>
          </p:cNvPr>
          <p:cNvPicPr preferRelativeResize="0">
            <a:picLocks noChangeArrowheads="1"/>
          </p:cNvPicPr>
          <p:nvPr/>
        </p:nvPicPr>
        <p:blipFill>
          <a:blip r:embed="rId4"/>
          <a:srcRect/>
          <a:stretch>
            <a:fillRect/>
          </a:stretch>
        </p:blipFill>
        <p:spPr bwMode="auto">
          <a:xfrm>
            <a:off x="6456364" y="1710531"/>
            <a:ext cx="3600450" cy="2879725"/>
          </a:xfrm>
          <a:prstGeom prst="rect">
            <a:avLst/>
          </a:prstGeom>
          <a:noFill/>
          <a:ln w="15875">
            <a:solidFill>
              <a:schemeClr val="accent2">
                <a:lumMod val="60000"/>
                <a:lumOff val="40000"/>
              </a:schemeClr>
            </a:solidFill>
          </a:ln>
          <a:effectLst>
            <a:outerShdw blurRad="50800" dist="88900" dir="2700000" algn="tl" rotWithShape="0">
              <a:prstClr val="black"/>
            </a:outerShdw>
          </a:effectLst>
        </p:spPr>
      </p:pic>
      <p:pic>
        <p:nvPicPr>
          <p:cNvPr id="8" name="Picture 11" descr="http://www.liv.ac.uk/researchintelligence/issue37/images/h-1_zoom.jpg">
            <a:hlinkClick r:id="rId5"/>
            <a:extLst>
              <a:ext uri="{FF2B5EF4-FFF2-40B4-BE49-F238E27FC236}">
                <a16:creationId xmlns:a16="http://schemas.microsoft.com/office/drawing/2014/main" id="{2ED387EE-9B2E-48D6-8889-135A7E1D7C88}"/>
              </a:ext>
            </a:extLst>
          </p:cNvPr>
          <p:cNvPicPr preferRelativeResize="0">
            <a:picLocks noChangeArrowheads="1"/>
          </p:cNvPicPr>
          <p:nvPr/>
        </p:nvPicPr>
        <p:blipFill>
          <a:blip r:embed="rId6"/>
          <a:srcRect/>
          <a:stretch>
            <a:fillRect/>
          </a:stretch>
        </p:blipFill>
        <p:spPr bwMode="auto">
          <a:xfrm>
            <a:off x="2135188" y="1710531"/>
            <a:ext cx="3600450" cy="2879725"/>
          </a:xfrm>
          <a:prstGeom prst="rect">
            <a:avLst/>
          </a:prstGeom>
          <a:noFill/>
          <a:ln w="15875">
            <a:solidFill>
              <a:schemeClr val="accent2">
                <a:lumMod val="60000"/>
                <a:lumOff val="40000"/>
              </a:schemeClr>
            </a:solidFill>
          </a:ln>
          <a:effectLst>
            <a:outerShdw blurRad="50800" dist="88900" dir="2700000" algn="tl" rotWithShape="0">
              <a:prstClr val="black"/>
            </a:outerShdw>
          </a:effectLst>
        </p:spPr>
      </p:pic>
      <p:sp>
        <p:nvSpPr>
          <p:cNvPr id="23559" name="AutoShape 9" descr="güven hastanesi ile ilgili görsel sonucu">
            <a:extLst>
              <a:ext uri="{FF2B5EF4-FFF2-40B4-BE49-F238E27FC236}">
                <a16:creationId xmlns:a16="http://schemas.microsoft.com/office/drawing/2014/main" id="{5BB0EC3F-AAB6-498F-A042-3674D798307A}"/>
              </a:ext>
            </a:extLst>
          </p:cNvPr>
          <p:cNvSpPr>
            <a:spLocks noChangeAspect="1" noChangeArrowheads="1"/>
          </p:cNvSpPr>
          <p:nvPr/>
        </p:nvSpPr>
        <p:spPr bwMode="auto">
          <a:xfrm>
            <a:off x="1757363"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endParaRPr lang="tr-TR" altLang="tr-TR"/>
          </a:p>
        </p:txBody>
      </p:sp>
      <p:pic>
        <p:nvPicPr>
          <p:cNvPr id="23564" name="Picture 12" descr="https://sbu.edu.tr/uploads/mainsite/sbulogo.png">
            <a:extLst>
              <a:ext uri="{FF2B5EF4-FFF2-40B4-BE49-F238E27FC236}">
                <a16:creationId xmlns:a16="http://schemas.microsoft.com/office/drawing/2014/main" id="{DB75E105-33CE-46DC-97DB-570FA407C3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3352" y="5350398"/>
            <a:ext cx="1212893" cy="12128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B0149255-572F-44A9-9827-B55FCA8D96F4}"/>
              </a:ext>
            </a:extLst>
          </p:cNvPr>
          <p:cNvSpPr txBox="1">
            <a:spLocks/>
          </p:cNvSpPr>
          <p:nvPr/>
        </p:nvSpPr>
        <p:spPr bwMode="auto">
          <a:xfrm>
            <a:off x="1559496" y="1387474"/>
            <a:ext cx="10022904" cy="5256212"/>
          </a:xfrm>
          <a:prstGeom prst="rect">
            <a:avLst/>
          </a:prstGeom>
          <a:noFill/>
          <a:ln w="9525">
            <a:noFill/>
            <a:miter lim="800000"/>
            <a:headEnd/>
            <a:tailEnd/>
          </a:ln>
        </p:spPr>
        <p:txBody>
          <a:bodyPr lIns="91364" tIns="45683" rIns="91364" bIns="45683"/>
          <a:lstStyle/>
          <a:p>
            <a:pPr marL="441325" indent="-441325" algn="just">
              <a:spcBef>
                <a:spcPct val="20000"/>
              </a:spcBef>
              <a:buClr>
                <a:schemeClr val="accent2">
                  <a:lumMod val="60000"/>
                  <a:lumOff val="40000"/>
                </a:schemeClr>
              </a:buClr>
              <a:buSzPct val="95000"/>
              <a:defRPr/>
            </a:pPr>
            <a:r>
              <a:rPr lang="tr-TR" sz="2500" dirty="0">
                <a:solidFill>
                  <a:srgbClr val="CFFE66"/>
                </a:solidFill>
                <a:latin typeface="+mn-lt"/>
              </a:rPr>
              <a:t>2020       </a:t>
            </a:r>
            <a:r>
              <a:rPr lang="tr-TR" sz="2500" dirty="0">
                <a:latin typeface="+mn-lt"/>
              </a:rPr>
              <a:t>Tıp Doktoru – Hacettepe Üniversitesi Tıp Fakültesi </a:t>
            </a:r>
          </a:p>
          <a:p>
            <a:pPr marL="441325" indent="-441325" algn="just">
              <a:spcBef>
                <a:spcPct val="20000"/>
              </a:spcBef>
              <a:buClr>
                <a:schemeClr val="accent2">
                  <a:lumMod val="60000"/>
                  <a:lumOff val="40000"/>
                </a:schemeClr>
              </a:buClr>
              <a:buSzPct val="95000"/>
              <a:defRPr/>
            </a:pPr>
            <a:r>
              <a:rPr lang="tr-TR" sz="2500" dirty="0">
                <a:solidFill>
                  <a:srgbClr val="CFFE66"/>
                </a:solidFill>
                <a:latin typeface="+mn-lt"/>
              </a:rPr>
              <a:t>2021</a:t>
            </a:r>
            <a:r>
              <a:rPr lang="tr-TR" sz="2500" dirty="0">
                <a:latin typeface="+mn-lt"/>
              </a:rPr>
              <a:t>       Pratisyen Hekim </a:t>
            </a:r>
            <a:r>
              <a:rPr lang="tr-TR" sz="2500" dirty="0"/>
              <a:t>–</a:t>
            </a:r>
            <a:r>
              <a:rPr lang="tr-TR" sz="2500" dirty="0">
                <a:latin typeface="+mn-lt"/>
              </a:rPr>
              <a:t> Sivas Gemerek Devlet Hastanesi</a:t>
            </a:r>
          </a:p>
          <a:p>
            <a:pPr marL="441325" indent="-441325" algn="just">
              <a:spcBef>
                <a:spcPct val="20000"/>
              </a:spcBef>
              <a:buClr>
                <a:schemeClr val="accent2">
                  <a:lumMod val="60000"/>
                  <a:lumOff val="40000"/>
                </a:schemeClr>
              </a:buClr>
              <a:buSzPct val="95000"/>
              <a:tabLst>
                <a:tab pos="1349375" algn="l"/>
              </a:tabLst>
              <a:defRPr/>
            </a:pPr>
            <a:r>
              <a:rPr lang="tr-TR" sz="2500" dirty="0">
                <a:solidFill>
                  <a:srgbClr val="CFFE66"/>
                </a:solidFill>
                <a:latin typeface="+mn-lt"/>
              </a:rPr>
              <a:t>2021-26  </a:t>
            </a:r>
            <a:r>
              <a:rPr lang="tr-TR" sz="2500" dirty="0">
                <a:latin typeface="+mn-lt"/>
              </a:rPr>
              <a:t>Asistan Hekim – Gülhane Eğitim ve Araştırma   	   	Hastanesi</a:t>
            </a:r>
          </a:p>
          <a:p>
            <a:pPr marL="441325" indent="-441325" algn="just">
              <a:spcBef>
                <a:spcPct val="20000"/>
              </a:spcBef>
              <a:buClr>
                <a:schemeClr val="accent2">
                  <a:lumMod val="60000"/>
                  <a:lumOff val="40000"/>
                </a:schemeClr>
              </a:buClr>
              <a:buSzPct val="95000"/>
              <a:tabLst>
                <a:tab pos="1349375" algn="l"/>
              </a:tabLst>
              <a:defRPr/>
            </a:pPr>
            <a:endParaRPr lang="tr-TR" sz="2500" dirty="0">
              <a:latin typeface="+mn-lt"/>
            </a:endParaRPr>
          </a:p>
          <a:p>
            <a:pPr marL="441325" indent="-441325" algn="just">
              <a:spcBef>
                <a:spcPct val="20000"/>
              </a:spcBef>
              <a:buClr>
                <a:schemeClr val="accent2">
                  <a:lumMod val="60000"/>
                  <a:lumOff val="40000"/>
                </a:schemeClr>
              </a:buClr>
              <a:buSzPct val="95000"/>
              <a:defRPr/>
            </a:pPr>
            <a:r>
              <a:rPr lang="tr-TR" sz="2500" dirty="0">
                <a:solidFill>
                  <a:srgbClr val="CFFE66"/>
                </a:solidFill>
                <a:latin typeface="+mn-lt"/>
              </a:rPr>
              <a:t>2026</a:t>
            </a:r>
            <a:r>
              <a:rPr lang="tr-TR" sz="2500" dirty="0"/>
              <a:t>       Uzman Doktor – Gülhane Eğitim ve Araştırma 	  	     	     Hastanesi</a:t>
            </a:r>
          </a:p>
          <a:p>
            <a:pPr marL="441325" indent="-441325" algn="just">
              <a:spcBef>
                <a:spcPct val="20000"/>
              </a:spcBef>
              <a:buClr>
                <a:schemeClr val="accent2">
                  <a:lumMod val="60000"/>
                  <a:lumOff val="40000"/>
                </a:schemeClr>
              </a:buClr>
              <a:buSzPct val="95000"/>
              <a:defRPr/>
            </a:pPr>
            <a:endParaRPr lang="tr-TR" sz="2500" dirty="0"/>
          </a:p>
          <a:p>
            <a:pPr marL="441325" indent="-441325" algn="just">
              <a:spcBef>
                <a:spcPct val="20000"/>
              </a:spcBef>
              <a:buClr>
                <a:schemeClr val="accent2">
                  <a:lumMod val="60000"/>
                  <a:lumOff val="40000"/>
                </a:schemeClr>
              </a:buClr>
              <a:buSzPct val="95000"/>
              <a:defRPr/>
            </a:pPr>
            <a:endParaRPr lang="tr-TR" sz="2500" dirty="0"/>
          </a:p>
          <a:p>
            <a:pPr marL="441325" indent="-441325" algn="just">
              <a:spcBef>
                <a:spcPts val="0"/>
              </a:spcBef>
              <a:buClr>
                <a:schemeClr val="accent2">
                  <a:lumMod val="60000"/>
                  <a:lumOff val="40000"/>
                </a:schemeClr>
              </a:buClr>
              <a:buSzPct val="95000"/>
              <a:defRPr/>
            </a:pPr>
            <a:r>
              <a:rPr lang="tr-TR" sz="2500" dirty="0">
                <a:solidFill>
                  <a:srgbClr val="FF9900"/>
                </a:solidFill>
              </a:rPr>
              <a:t>İlgi alanları: </a:t>
            </a:r>
            <a:r>
              <a:rPr lang="tr-TR" sz="2500" dirty="0"/>
              <a:t>Katarakt cerrahisi ve komplikasyonları, retina   	         	         hastalıkları, </a:t>
            </a:r>
            <a:r>
              <a:rPr lang="tr-TR" sz="2500" dirty="0" err="1"/>
              <a:t>üveitler</a:t>
            </a:r>
            <a:r>
              <a:rPr lang="tr-TR" sz="2500" dirty="0"/>
              <a:t>, göz travmaları</a:t>
            </a:r>
          </a:p>
          <a:p>
            <a:pPr marL="536575" indent="-536575" algn="just">
              <a:spcBef>
                <a:spcPct val="20000"/>
              </a:spcBef>
              <a:buClr>
                <a:srgbClr val="0BD0D9"/>
              </a:buClr>
              <a:buSzPct val="95000"/>
              <a:defRPr/>
            </a:pPr>
            <a:endParaRPr lang="tr-TR" sz="2500" dirty="0">
              <a:latin typeface="+mn-lt"/>
            </a:endParaRPr>
          </a:p>
        </p:txBody>
      </p:sp>
      <p:sp>
        <p:nvSpPr>
          <p:cNvPr id="3" name="Rectangle 2">
            <a:extLst>
              <a:ext uri="{FF2B5EF4-FFF2-40B4-BE49-F238E27FC236}">
                <a16:creationId xmlns:a16="http://schemas.microsoft.com/office/drawing/2014/main" id="{04FAA258-BE42-43CA-8FDB-BDDD51F57364}"/>
              </a:ext>
            </a:extLst>
          </p:cNvPr>
          <p:cNvSpPr txBox="1">
            <a:spLocks/>
          </p:cNvSpPr>
          <p:nvPr/>
        </p:nvSpPr>
        <p:spPr bwMode="auto">
          <a:xfrm>
            <a:off x="1981200" y="214314"/>
            <a:ext cx="8229600" cy="928687"/>
          </a:xfrm>
          <a:prstGeom prst="rect">
            <a:avLst/>
          </a:prstGeom>
          <a:noFill/>
          <a:ln w="9525">
            <a:noFill/>
            <a:miter lim="800000"/>
            <a:headEnd/>
            <a:tailEnd/>
          </a:ln>
        </p:spPr>
        <p:txBody>
          <a:bodyPr lIns="0" tIns="45683" rIns="0" bIns="0" anchor="ctr"/>
          <a:lstStyle/>
          <a:p>
            <a:pPr algn="ctr">
              <a:defRPr/>
            </a:pPr>
            <a:r>
              <a:rPr lang="tr-TR" sz="3600" dirty="0">
                <a:solidFill>
                  <a:srgbClr val="FFCC00"/>
                </a:solidFill>
                <a:effectLst>
                  <a:outerShdw blurRad="38100" dist="38100" dir="2700000" algn="tl">
                    <a:srgbClr val="000000"/>
                  </a:outerShdw>
                </a:effectLst>
                <a:latin typeface="Arial" charset="0"/>
                <a:ea typeface="+mj-ea"/>
                <a:cs typeface="+mj-cs"/>
              </a:rPr>
              <a:t>Op. Dr. Esma Altuntaş Önen</a:t>
            </a:r>
          </a:p>
        </p:txBody>
      </p:sp>
      <p:sp>
        <p:nvSpPr>
          <p:cNvPr id="4" name="Slayt Numarası Yer Tutucusu 3">
            <a:extLst>
              <a:ext uri="{FF2B5EF4-FFF2-40B4-BE49-F238E27FC236}">
                <a16:creationId xmlns:a16="http://schemas.microsoft.com/office/drawing/2014/main" id="{E8B76366-B616-4E4F-B0A8-16780B7E3F95}"/>
              </a:ext>
            </a:extLst>
          </p:cNvPr>
          <p:cNvSpPr>
            <a:spLocks noGrp="1"/>
          </p:cNvSpPr>
          <p:nvPr>
            <p:ph type="sldNum" sz="quarter" idx="12"/>
          </p:nvPr>
        </p:nvSpPr>
        <p:spPr/>
        <p:txBody>
          <a:bodyPr/>
          <a:lstStyle/>
          <a:p>
            <a:pPr>
              <a:defRPr/>
            </a:pPr>
            <a:fld id="{55B0C7E2-ACE5-4C7D-95C9-E9101FA5CF0F}" type="slidenum">
              <a:rPr lang="en-US" altLang="tr-TR" smtClean="0"/>
              <a:pPr>
                <a:defRPr/>
              </a:pPr>
              <a:t>2</a:t>
            </a:fld>
            <a:endParaRPr lang="en-US" alt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B310A0-C183-4E44-BCAD-04B5F90E0FBE}"/>
              </a:ext>
            </a:extLst>
          </p:cNvPr>
          <p:cNvSpPr txBox="1">
            <a:spLocks/>
          </p:cNvSpPr>
          <p:nvPr/>
        </p:nvSpPr>
        <p:spPr bwMode="auto">
          <a:xfrm>
            <a:off x="1559496" y="1387474"/>
            <a:ext cx="9649767" cy="3913734"/>
          </a:xfrm>
          <a:prstGeom prst="rect">
            <a:avLst/>
          </a:prstGeom>
          <a:noFill/>
          <a:ln w="9525">
            <a:noFill/>
            <a:miter lim="800000"/>
            <a:headEnd/>
            <a:tailEnd/>
          </a:ln>
        </p:spPr>
        <p:txBody>
          <a:bodyPr lIns="91364" tIns="45683" rIns="91364" bIns="45683" anchor="ctr"/>
          <a:lstStyle/>
          <a:p>
            <a:pPr marL="441325" indent="-441325">
              <a:buClr>
                <a:schemeClr val="accent2">
                  <a:lumMod val="60000"/>
                  <a:lumOff val="40000"/>
                </a:schemeClr>
              </a:buClr>
              <a:buFont typeface="Wingdings" pitchFamily="2" charset="2"/>
              <a:buChar char="Ø"/>
              <a:defRPr/>
            </a:pPr>
            <a:r>
              <a:rPr lang="tr-TR" dirty="0"/>
              <a:t>Finansal bildiri beyanım bulunmamaktadır.</a:t>
            </a:r>
          </a:p>
        </p:txBody>
      </p:sp>
      <p:sp>
        <p:nvSpPr>
          <p:cNvPr id="5" name="Rectangle 2">
            <a:extLst>
              <a:ext uri="{FF2B5EF4-FFF2-40B4-BE49-F238E27FC236}">
                <a16:creationId xmlns:a16="http://schemas.microsoft.com/office/drawing/2014/main" id="{6420AEE6-24F5-48C0-AD8C-37288F4A384F}"/>
              </a:ext>
            </a:extLst>
          </p:cNvPr>
          <p:cNvSpPr txBox="1">
            <a:spLocks/>
          </p:cNvSpPr>
          <p:nvPr/>
        </p:nvSpPr>
        <p:spPr bwMode="auto">
          <a:xfrm>
            <a:off x="1981200" y="214314"/>
            <a:ext cx="8229600" cy="928687"/>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Finansal Bildiri</a:t>
            </a:r>
          </a:p>
        </p:txBody>
      </p:sp>
      <p:sp>
        <p:nvSpPr>
          <p:cNvPr id="2" name="Slayt Numarası Yer Tutucusu 1">
            <a:extLst>
              <a:ext uri="{FF2B5EF4-FFF2-40B4-BE49-F238E27FC236}">
                <a16:creationId xmlns:a16="http://schemas.microsoft.com/office/drawing/2014/main" id="{8258A92E-2AEE-4103-B749-4CD7F6EADB39}"/>
              </a:ext>
            </a:extLst>
          </p:cNvPr>
          <p:cNvSpPr>
            <a:spLocks noGrp="1"/>
          </p:cNvSpPr>
          <p:nvPr>
            <p:ph type="sldNum" sz="quarter" idx="12"/>
          </p:nvPr>
        </p:nvSpPr>
        <p:spPr/>
        <p:txBody>
          <a:bodyPr/>
          <a:lstStyle/>
          <a:p>
            <a:pPr>
              <a:defRPr/>
            </a:pPr>
            <a:fld id="{2DBDE9CC-C25E-4863-A64A-D5D2A7D0A4AA}" type="slidenum">
              <a:rPr lang="en-US" altLang="tr-TR" smtClean="0"/>
              <a:pPr>
                <a:defRPr/>
              </a:pPr>
              <a:t>3</a:t>
            </a:fld>
            <a:endParaRPr lang="en-US" alt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B310A0-C183-4E44-BCAD-04B5F90E0FBE}"/>
              </a:ext>
            </a:extLst>
          </p:cNvPr>
          <p:cNvSpPr txBox="1">
            <a:spLocks/>
          </p:cNvSpPr>
          <p:nvPr/>
        </p:nvSpPr>
        <p:spPr bwMode="auto">
          <a:xfrm>
            <a:off x="1559496" y="1387474"/>
            <a:ext cx="9649767" cy="4705822"/>
          </a:xfrm>
          <a:prstGeom prst="rect">
            <a:avLst/>
          </a:prstGeom>
          <a:noFill/>
          <a:ln w="9525">
            <a:noFill/>
            <a:miter lim="800000"/>
            <a:headEnd/>
            <a:tailEnd/>
          </a:ln>
        </p:spPr>
        <p:txBody>
          <a:bodyPr lIns="91364" tIns="45683" rIns="91364" bIns="45683" anchor="t"/>
          <a:lstStyle/>
          <a:p>
            <a:pPr marL="441325" indent="-441325" algn="just">
              <a:buClr>
                <a:schemeClr val="accent2">
                  <a:lumMod val="60000"/>
                  <a:lumOff val="40000"/>
                </a:schemeClr>
              </a:buClr>
              <a:buFont typeface="Wingdings" pitchFamily="2" charset="2"/>
              <a:buChar char="Ø"/>
              <a:defRPr/>
            </a:pPr>
            <a:r>
              <a:rPr lang="tr-TR" dirty="0"/>
              <a:t>Etkili bir şekilde tedavi edilmediğinde kalp, sinir dokusu, böbrekler ve gözü etkileyen ciddi komplikasyonlara neden olan kronik bir hastalıktır.</a:t>
            </a:r>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r>
              <a:rPr lang="tr-TR" dirty="0"/>
              <a:t>Kanda yüksek şeker düzeyleri mevcuttur.</a:t>
            </a:r>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r>
              <a:rPr lang="tr-TR" b="1" dirty="0">
                <a:solidFill>
                  <a:srgbClr val="FFCC00"/>
                </a:solidFill>
              </a:rPr>
              <a:t>Tip 1:</a:t>
            </a:r>
            <a:r>
              <a:rPr lang="tr-TR" dirty="0"/>
              <a:t>  İnsülin üretimi yoktur. </a:t>
            </a:r>
          </a:p>
          <a:p>
            <a:pPr algn="just">
              <a:buClr>
                <a:schemeClr val="accent2">
                  <a:lumMod val="60000"/>
                  <a:lumOff val="40000"/>
                </a:schemeClr>
              </a:buClr>
              <a:defRPr/>
            </a:pPr>
            <a:r>
              <a:rPr lang="tr-TR" dirty="0"/>
              <a:t>     </a:t>
            </a:r>
            <a:r>
              <a:rPr lang="tr-TR" b="1" dirty="0">
                <a:solidFill>
                  <a:srgbClr val="FFCC00"/>
                </a:solidFill>
              </a:rPr>
              <a:t>Tip 2: </a:t>
            </a:r>
            <a:r>
              <a:rPr lang="tr-TR" dirty="0"/>
              <a:t>Yeterli insülin üretimi yoktur ya da üretilen insülin yeterince 	     görev yapmamaktadır. </a:t>
            </a:r>
          </a:p>
        </p:txBody>
      </p:sp>
      <p:sp>
        <p:nvSpPr>
          <p:cNvPr id="5" name="Rectangle 2">
            <a:extLst>
              <a:ext uri="{FF2B5EF4-FFF2-40B4-BE49-F238E27FC236}">
                <a16:creationId xmlns:a16="http://schemas.microsoft.com/office/drawing/2014/main" id="{6420AEE6-24F5-48C0-AD8C-37288F4A384F}"/>
              </a:ext>
            </a:extLst>
          </p:cNvPr>
          <p:cNvSpPr txBox="1">
            <a:spLocks/>
          </p:cNvSpPr>
          <p:nvPr/>
        </p:nvSpPr>
        <p:spPr bwMode="auto">
          <a:xfrm>
            <a:off x="1981200" y="214314"/>
            <a:ext cx="8229600" cy="928687"/>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a:t>
            </a:r>
          </a:p>
        </p:txBody>
      </p:sp>
      <p:sp>
        <p:nvSpPr>
          <p:cNvPr id="2" name="Slayt Numarası Yer Tutucusu 1">
            <a:extLst>
              <a:ext uri="{FF2B5EF4-FFF2-40B4-BE49-F238E27FC236}">
                <a16:creationId xmlns:a16="http://schemas.microsoft.com/office/drawing/2014/main" id="{160C2F5F-8219-423D-A266-ADA1D967536D}"/>
              </a:ext>
            </a:extLst>
          </p:cNvPr>
          <p:cNvSpPr>
            <a:spLocks noGrp="1"/>
          </p:cNvSpPr>
          <p:nvPr>
            <p:ph type="sldNum" sz="quarter" idx="12"/>
          </p:nvPr>
        </p:nvSpPr>
        <p:spPr/>
        <p:txBody>
          <a:bodyPr/>
          <a:lstStyle/>
          <a:p>
            <a:pPr>
              <a:defRPr/>
            </a:pPr>
            <a:fld id="{2DBDE9CC-C25E-4863-A64A-D5D2A7D0A4AA}" type="slidenum">
              <a:rPr lang="en-US" altLang="tr-TR" smtClean="0"/>
              <a:pPr>
                <a:defRPr/>
              </a:pPr>
              <a:t>4</a:t>
            </a:fld>
            <a:endParaRPr lang="en-US" altLang="tr-TR"/>
          </a:p>
        </p:txBody>
      </p:sp>
    </p:spTree>
    <p:extLst>
      <p:ext uri="{BB962C8B-B14F-4D97-AF65-F5344CB8AC3E}">
        <p14:creationId xmlns:p14="http://schemas.microsoft.com/office/powerpoint/2010/main" val="1647019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B310A0-C183-4E44-BCAD-04B5F90E0FBE}"/>
              </a:ext>
            </a:extLst>
          </p:cNvPr>
          <p:cNvSpPr txBox="1">
            <a:spLocks/>
          </p:cNvSpPr>
          <p:nvPr/>
        </p:nvSpPr>
        <p:spPr bwMode="auto">
          <a:xfrm>
            <a:off x="1559496" y="1387474"/>
            <a:ext cx="9649767" cy="4705822"/>
          </a:xfrm>
          <a:prstGeom prst="rect">
            <a:avLst/>
          </a:prstGeom>
          <a:noFill/>
          <a:ln w="9525">
            <a:noFill/>
            <a:miter lim="800000"/>
            <a:headEnd/>
            <a:tailEnd/>
          </a:ln>
        </p:spPr>
        <p:txBody>
          <a:bodyPr lIns="91364" tIns="45683" rIns="91364" bIns="45683" anchor="t"/>
          <a:lstStyle/>
          <a:p>
            <a:pPr marL="536575" indent="-536575">
              <a:buClr>
                <a:schemeClr val="accent2">
                  <a:lumMod val="60000"/>
                  <a:lumOff val="40000"/>
                </a:schemeClr>
              </a:buClr>
              <a:buFont typeface="Wingdings" pitchFamily="2" charset="2"/>
              <a:buChar char="Ø"/>
              <a:defRPr/>
            </a:pPr>
            <a:r>
              <a:rPr lang="tr-TR" dirty="0"/>
              <a:t>Tüm dünyada </a:t>
            </a:r>
            <a:r>
              <a:rPr lang="tr-TR" dirty="0">
                <a:solidFill>
                  <a:srgbClr val="CFFE66"/>
                </a:solidFill>
              </a:rPr>
              <a:t>589 milyon </a:t>
            </a:r>
            <a:r>
              <a:rPr lang="tr-TR" dirty="0"/>
              <a:t>hasta: Her 9 kişiden 1’i diyabet</a:t>
            </a:r>
          </a:p>
          <a:p>
            <a:pPr marL="536575" indent="-536575">
              <a:buClr>
                <a:schemeClr val="accent2">
                  <a:lumMod val="60000"/>
                  <a:lumOff val="40000"/>
                </a:schemeClr>
              </a:buClr>
              <a:buFont typeface="Wingdings" pitchFamily="2" charset="2"/>
              <a:buChar char="Ø"/>
              <a:defRPr/>
            </a:pPr>
            <a:endParaRPr lang="tr-TR" dirty="0"/>
          </a:p>
          <a:p>
            <a:pPr marL="536575" indent="-536575">
              <a:buClr>
                <a:schemeClr val="accent2">
                  <a:lumMod val="60000"/>
                  <a:lumOff val="40000"/>
                </a:schemeClr>
              </a:buClr>
              <a:buFont typeface="Wingdings" pitchFamily="2" charset="2"/>
              <a:buChar char="Ø"/>
              <a:defRPr/>
            </a:pPr>
            <a:r>
              <a:rPr lang="tr-TR" dirty="0"/>
              <a:t>2050 yılında </a:t>
            </a:r>
            <a:r>
              <a:rPr lang="tr-TR" dirty="0">
                <a:solidFill>
                  <a:srgbClr val="CFFE66"/>
                </a:solidFill>
              </a:rPr>
              <a:t>853 milyon </a:t>
            </a:r>
            <a:r>
              <a:rPr lang="tr-TR" dirty="0"/>
              <a:t>diyabet hastası olacağı öngörülüyor.</a:t>
            </a:r>
          </a:p>
          <a:p>
            <a:pPr marL="536575" indent="-536575">
              <a:buClr>
                <a:schemeClr val="accent2">
                  <a:lumMod val="60000"/>
                  <a:lumOff val="40000"/>
                </a:schemeClr>
              </a:buClr>
              <a:buFont typeface="Wingdings" pitchFamily="2" charset="2"/>
              <a:buChar char="Ø"/>
              <a:defRPr/>
            </a:pPr>
            <a:endParaRPr lang="tr-TR" dirty="0"/>
          </a:p>
          <a:p>
            <a:pPr marL="536575" indent="-536575">
              <a:buClr>
                <a:schemeClr val="accent2">
                  <a:lumMod val="60000"/>
                  <a:lumOff val="40000"/>
                </a:schemeClr>
              </a:buClr>
              <a:buFont typeface="Wingdings" pitchFamily="2" charset="2"/>
              <a:buChar char="Ø"/>
              <a:defRPr/>
            </a:pPr>
            <a:r>
              <a:rPr lang="tr-TR" dirty="0"/>
              <a:t>Türkiye:</a:t>
            </a:r>
          </a:p>
          <a:p>
            <a:pPr>
              <a:buClr>
                <a:schemeClr val="accent2">
                  <a:lumMod val="60000"/>
                  <a:lumOff val="40000"/>
                </a:schemeClr>
              </a:buClr>
              <a:defRPr/>
            </a:pPr>
            <a:r>
              <a:rPr lang="tr-TR" dirty="0"/>
              <a:t>      </a:t>
            </a:r>
          </a:p>
          <a:p>
            <a:pPr>
              <a:buClr>
                <a:schemeClr val="accent2">
                  <a:lumMod val="60000"/>
                  <a:lumOff val="40000"/>
                </a:schemeClr>
              </a:buClr>
              <a:defRPr/>
            </a:pPr>
            <a:r>
              <a:rPr lang="tr-TR" dirty="0"/>
              <a:t>      </a:t>
            </a:r>
            <a:r>
              <a:rPr lang="tr-TR" dirty="0">
                <a:solidFill>
                  <a:srgbClr val="CFFE66"/>
                </a:solidFill>
              </a:rPr>
              <a:t>9.6 milyon </a:t>
            </a:r>
            <a:r>
              <a:rPr lang="tr-TR" dirty="0"/>
              <a:t>kişi diyabet</a:t>
            </a:r>
          </a:p>
          <a:p>
            <a:pPr>
              <a:buClr>
                <a:schemeClr val="accent2">
                  <a:lumMod val="60000"/>
                  <a:lumOff val="40000"/>
                </a:schemeClr>
              </a:buClr>
              <a:defRPr/>
            </a:pPr>
            <a:endParaRPr lang="tr-TR" dirty="0"/>
          </a:p>
          <a:p>
            <a:pPr>
              <a:buClr>
                <a:schemeClr val="accent2">
                  <a:lumMod val="60000"/>
                  <a:lumOff val="40000"/>
                </a:schemeClr>
              </a:buClr>
              <a:defRPr/>
            </a:pPr>
            <a:r>
              <a:rPr lang="tr-TR" dirty="0"/>
              <a:t>      2050 yılında </a:t>
            </a:r>
            <a:r>
              <a:rPr lang="tr-TR" dirty="0">
                <a:solidFill>
                  <a:srgbClr val="CFFE66"/>
                </a:solidFill>
              </a:rPr>
              <a:t>14 milyon </a:t>
            </a:r>
            <a:r>
              <a:rPr lang="tr-TR" dirty="0"/>
              <a:t>diyabet hastası olacağı öngörülüyor.</a:t>
            </a:r>
          </a:p>
          <a:p>
            <a:pPr>
              <a:buClr>
                <a:schemeClr val="accent2">
                  <a:lumMod val="60000"/>
                  <a:lumOff val="40000"/>
                </a:schemeClr>
              </a:buClr>
              <a:defRPr/>
            </a:pPr>
            <a:endParaRPr lang="tr-TR" dirty="0"/>
          </a:p>
          <a:p>
            <a:pPr>
              <a:buClr>
                <a:schemeClr val="accent2">
                  <a:lumMod val="60000"/>
                  <a:lumOff val="40000"/>
                </a:schemeClr>
              </a:buClr>
              <a:defRPr/>
            </a:pPr>
            <a:r>
              <a:rPr lang="tr-TR" dirty="0"/>
              <a:t>      </a:t>
            </a:r>
          </a:p>
        </p:txBody>
      </p:sp>
      <p:sp>
        <p:nvSpPr>
          <p:cNvPr id="5" name="Rectangle 2">
            <a:extLst>
              <a:ext uri="{FF2B5EF4-FFF2-40B4-BE49-F238E27FC236}">
                <a16:creationId xmlns:a16="http://schemas.microsoft.com/office/drawing/2014/main" id="{6420AEE6-24F5-48C0-AD8C-37288F4A384F}"/>
              </a:ext>
            </a:extLst>
          </p:cNvPr>
          <p:cNvSpPr txBox="1">
            <a:spLocks/>
          </p:cNvSpPr>
          <p:nvPr/>
        </p:nvSpPr>
        <p:spPr bwMode="auto">
          <a:xfrm>
            <a:off x="1981200" y="214314"/>
            <a:ext cx="8229600" cy="928687"/>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Epidemiyoloji</a:t>
            </a:r>
          </a:p>
        </p:txBody>
      </p:sp>
      <p:sp>
        <p:nvSpPr>
          <p:cNvPr id="2" name="Metin kutusu 1">
            <a:extLst>
              <a:ext uri="{FF2B5EF4-FFF2-40B4-BE49-F238E27FC236}">
                <a16:creationId xmlns:a16="http://schemas.microsoft.com/office/drawing/2014/main" id="{81B19B24-B15A-46A7-A1CB-2249CA76A698}"/>
              </a:ext>
            </a:extLst>
          </p:cNvPr>
          <p:cNvSpPr txBox="1"/>
          <p:nvPr/>
        </p:nvSpPr>
        <p:spPr>
          <a:xfrm>
            <a:off x="1584155" y="5085184"/>
            <a:ext cx="9217024" cy="1569660"/>
          </a:xfrm>
          <a:prstGeom prst="rect">
            <a:avLst/>
          </a:prstGeom>
          <a:noFill/>
        </p:spPr>
        <p:txBody>
          <a:bodyPr wrap="square" rtlCol="0">
            <a:spAutoFit/>
          </a:bodyPr>
          <a:lstStyle/>
          <a:p>
            <a:pPr marL="342900" indent="-342900" algn="just">
              <a:buFont typeface="Wingdings" panose="05000000000000000000" pitchFamily="2" charset="2"/>
              <a:buChar char="Ø"/>
            </a:pPr>
            <a:r>
              <a:rPr lang="tr-TR" dirty="0"/>
              <a:t> </a:t>
            </a:r>
            <a:r>
              <a:rPr lang="tr-TR" dirty="0" err="1"/>
              <a:t>IDF’ye</a:t>
            </a:r>
            <a:r>
              <a:rPr lang="tr-TR" dirty="0"/>
              <a:t> göre Türkiye, IDF Avrupa Bölgesi’nde hem diyabetli yetişkin sayısı hem de </a:t>
            </a:r>
            <a:r>
              <a:rPr lang="tr-TR" dirty="0" err="1"/>
              <a:t>prevalans</a:t>
            </a:r>
            <a:r>
              <a:rPr lang="tr-TR" dirty="0"/>
              <a:t> açısından en yüksek ülke konumunda.</a:t>
            </a:r>
          </a:p>
          <a:p>
            <a:endParaRPr lang="tr-TR" dirty="0"/>
          </a:p>
        </p:txBody>
      </p:sp>
      <p:pic>
        <p:nvPicPr>
          <p:cNvPr id="6" name="Resim 5">
            <a:extLst>
              <a:ext uri="{FF2B5EF4-FFF2-40B4-BE49-F238E27FC236}">
                <a16:creationId xmlns:a16="http://schemas.microsoft.com/office/drawing/2014/main" id="{41B48C91-C2D3-42F0-8E05-686B2FAC3B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4155" y="1307170"/>
            <a:ext cx="9217024" cy="3683665"/>
          </a:xfrm>
          <a:prstGeom prst="rect">
            <a:avLst/>
          </a:prstGeom>
        </p:spPr>
      </p:pic>
      <p:sp>
        <p:nvSpPr>
          <p:cNvPr id="3" name="Slayt Numarası Yer Tutucusu 2">
            <a:extLst>
              <a:ext uri="{FF2B5EF4-FFF2-40B4-BE49-F238E27FC236}">
                <a16:creationId xmlns:a16="http://schemas.microsoft.com/office/drawing/2014/main" id="{AA755EA7-1129-4F64-822A-30AA52E4F2D9}"/>
              </a:ext>
            </a:extLst>
          </p:cNvPr>
          <p:cNvSpPr>
            <a:spLocks noGrp="1"/>
          </p:cNvSpPr>
          <p:nvPr>
            <p:ph type="sldNum" sz="quarter" idx="12"/>
          </p:nvPr>
        </p:nvSpPr>
        <p:spPr/>
        <p:txBody>
          <a:bodyPr/>
          <a:lstStyle/>
          <a:p>
            <a:pPr>
              <a:defRPr/>
            </a:pPr>
            <a:fld id="{2DBDE9CC-C25E-4863-A64A-D5D2A7D0A4AA}" type="slidenum">
              <a:rPr lang="en-US" altLang="tr-TR" smtClean="0"/>
              <a:pPr>
                <a:defRPr/>
              </a:pPr>
              <a:t>5</a:t>
            </a:fld>
            <a:endParaRPr lang="en-US" altLang="tr-TR"/>
          </a:p>
        </p:txBody>
      </p:sp>
    </p:spTree>
    <p:extLst>
      <p:ext uri="{BB962C8B-B14F-4D97-AF65-F5344CB8AC3E}">
        <p14:creationId xmlns:p14="http://schemas.microsoft.com/office/powerpoint/2010/main" val="369339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3E7DC26-0060-4095-A52B-C8B93011A59F}"/>
              </a:ext>
            </a:extLst>
          </p:cNvPr>
          <p:cNvSpPr txBox="1">
            <a:spLocks/>
          </p:cNvSpPr>
          <p:nvPr/>
        </p:nvSpPr>
        <p:spPr bwMode="auto">
          <a:xfrm>
            <a:off x="1981200" y="142875"/>
            <a:ext cx="8229600" cy="928688"/>
          </a:xfrm>
          <a:prstGeom prst="rect">
            <a:avLst/>
          </a:prstGeom>
          <a:noFill/>
          <a:ln w="9525">
            <a:noFill/>
            <a:miter lim="800000"/>
            <a:headEnd/>
            <a:tailEnd/>
          </a:ln>
        </p:spPr>
        <p:txBody>
          <a:bodyPr lIns="0"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Türkiye’de Diyabet</a:t>
            </a:r>
          </a:p>
        </p:txBody>
      </p:sp>
      <p:pic>
        <p:nvPicPr>
          <p:cNvPr id="7" name="Picture 2">
            <a:extLst>
              <a:ext uri="{FF2B5EF4-FFF2-40B4-BE49-F238E27FC236}">
                <a16:creationId xmlns:a16="http://schemas.microsoft.com/office/drawing/2014/main" id="{835F6305-9C17-419F-A8F5-0902D33DF5B0}"/>
              </a:ext>
            </a:extLst>
          </p:cNvPr>
          <p:cNvPicPr>
            <a:picLocks noChangeAspect="1" noChangeArrowheads="1"/>
          </p:cNvPicPr>
          <p:nvPr/>
        </p:nvPicPr>
        <p:blipFill>
          <a:blip r:embed="rId3"/>
          <a:srcRect l="18854" t="10475" r="37545" b="74861"/>
          <a:stretch>
            <a:fillRect/>
          </a:stretch>
        </p:blipFill>
        <p:spPr bwMode="auto">
          <a:xfrm>
            <a:off x="3242457" y="4509120"/>
            <a:ext cx="5707085" cy="1080120"/>
          </a:xfrm>
          <a:prstGeom prst="rect">
            <a:avLst/>
          </a:prstGeom>
          <a:noFill/>
          <a:ln w="15875" cap="flat" cmpd="sng" algn="ctr">
            <a:solidFill>
              <a:schemeClr val="accent2">
                <a:lumMod val="60000"/>
                <a:lumOff val="40000"/>
              </a:schemeClr>
            </a:solidFill>
            <a:prstDash val="solid"/>
            <a:miter lim="800000"/>
            <a:headEnd type="none" w="med" len="med"/>
            <a:tailEnd type="none" w="med" len="med"/>
          </a:ln>
          <a:effectLst>
            <a:outerShdw blurRad="50800" dist="88900" dir="2700000" algn="tl" rotWithShape="0">
              <a:prstClr val="black"/>
            </a:outerShdw>
          </a:effectLst>
        </p:spPr>
      </p:pic>
      <p:sp>
        <p:nvSpPr>
          <p:cNvPr id="5" name="Rectangle 3">
            <a:extLst>
              <a:ext uri="{FF2B5EF4-FFF2-40B4-BE49-F238E27FC236}">
                <a16:creationId xmlns:a16="http://schemas.microsoft.com/office/drawing/2014/main" id="{F4B66A0E-9753-4821-B79A-30F752EBAEC0}"/>
              </a:ext>
            </a:extLst>
          </p:cNvPr>
          <p:cNvSpPr txBox="1">
            <a:spLocks/>
          </p:cNvSpPr>
          <p:nvPr/>
        </p:nvSpPr>
        <p:spPr bwMode="auto">
          <a:xfrm>
            <a:off x="1271116" y="1268760"/>
            <a:ext cx="9649767" cy="2880320"/>
          </a:xfrm>
          <a:prstGeom prst="rect">
            <a:avLst/>
          </a:prstGeom>
          <a:noFill/>
          <a:ln w="9525">
            <a:noFill/>
            <a:miter lim="800000"/>
            <a:headEnd/>
            <a:tailEnd/>
          </a:ln>
        </p:spPr>
        <p:txBody>
          <a:bodyPr lIns="91364" tIns="45683" rIns="91364" bIns="45683" anchor="t"/>
          <a:lstStyle/>
          <a:p>
            <a:pPr marL="441325" indent="-441325" algn="just">
              <a:buClr>
                <a:schemeClr val="accent2">
                  <a:lumMod val="60000"/>
                  <a:lumOff val="40000"/>
                </a:schemeClr>
              </a:buClr>
              <a:buFont typeface="Wingdings" pitchFamily="2" charset="2"/>
              <a:buChar char="Ø"/>
              <a:defRPr/>
            </a:pPr>
            <a:r>
              <a:rPr lang="tr-TR" dirty="0"/>
              <a:t>TURDEP II (2010)</a:t>
            </a:r>
          </a:p>
          <a:p>
            <a:pPr algn="just">
              <a:buClr>
                <a:schemeClr val="accent2">
                  <a:lumMod val="60000"/>
                  <a:lumOff val="40000"/>
                </a:schemeClr>
              </a:buClr>
              <a:defRPr/>
            </a:pPr>
            <a:endParaRPr lang="tr-TR" dirty="0"/>
          </a:p>
          <a:p>
            <a:pPr algn="just">
              <a:buClr>
                <a:schemeClr val="accent2">
                  <a:lumMod val="60000"/>
                  <a:lumOff val="40000"/>
                </a:schemeClr>
              </a:buClr>
              <a:defRPr/>
            </a:pPr>
            <a:r>
              <a:rPr lang="tr-TR" dirty="0"/>
              <a:t>     DM </a:t>
            </a:r>
            <a:r>
              <a:rPr lang="tr-TR" dirty="0" err="1"/>
              <a:t>prevalansı</a:t>
            </a:r>
            <a:r>
              <a:rPr lang="tr-TR" dirty="0"/>
              <a:t>: % 16.5 (6.5 milyon DM hastası)</a:t>
            </a:r>
          </a:p>
          <a:p>
            <a:pPr algn="just">
              <a:buClr>
                <a:schemeClr val="accent2">
                  <a:lumMod val="60000"/>
                  <a:lumOff val="40000"/>
                </a:schemeClr>
              </a:buClr>
              <a:defRPr/>
            </a:pPr>
            <a:endParaRPr lang="tr-TR" dirty="0"/>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r>
              <a:rPr lang="tr-TR" dirty="0"/>
              <a:t>1998’de DM </a:t>
            </a:r>
            <a:r>
              <a:rPr lang="tr-TR" dirty="0" err="1"/>
              <a:t>prevalansı</a:t>
            </a:r>
            <a:r>
              <a:rPr lang="tr-TR" dirty="0"/>
              <a:t>: % 7.2 (2.8 milyon DM hastası)</a:t>
            </a:r>
          </a:p>
          <a:p>
            <a:pPr marL="441325" indent="-441325" algn="just">
              <a:buClr>
                <a:schemeClr val="accent2">
                  <a:lumMod val="60000"/>
                  <a:lumOff val="40000"/>
                </a:schemeClr>
              </a:buClr>
              <a:buFont typeface="Wingdings" pitchFamily="2" charset="2"/>
              <a:buChar char="Ø"/>
              <a:defRPr/>
            </a:pPr>
            <a:endParaRPr lang="tr-TR" dirty="0"/>
          </a:p>
          <a:p>
            <a:pPr algn="just">
              <a:buClr>
                <a:schemeClr val="accent2">
                  <a:lumMod val="60000"/>
                  <a:lumOff val="40000"/>
                </a:schemeClr>
              </a:buClr>
              <a:defRPr/>
            </a:pPr>
            <a:endParaRPr lang="tr-TR" dirty="0"/>
          </a:p>
        </p:txBody>
      </p:sp>
      <p:sp>
        <p:nvSpPr>
          <p:cNvPr id="3" name="Slayt Numarası Yer Tutucusu 2">
            <a:extLst>
              <a:ext uri="{FF2B5EF4-FFF2-40B4-BE49-F238E27FC236}">
                <a16:creationId xmlns:a16="http://schemas.microsoft.com/office/drawing/2014/main" id="{649FFFDC-A3B5-459B-9B68-FF1170E0BE7F}"/>
              </a:ext>
            </a:extLst>
          </p:cNvPr>
          <p:cNvSpPr>
            <a:spLocks noGrp="1"/>
          </p:cNvSpPr>
          <p:nvPr>
            <p:ph type="sldNum" sz="quarter" idx="12"/>
          </p:nvPr>
        </p:nvSpPr>
        <p:spPr/>
        <p:txBody>
          <a:bodyPr/>
          <a:lstStyle/>
          <a:p>
            <a:pPr>
              <a:defRPr/>
            </a:pPr>
            <a:fld id="{2DBDE9CC-C25E-4863-A64A-D5D2A7D0A4AA}" type="slidenum">
              <a:rPr lang="en-US" altLang="tr-TR" smtClean="0"/>
              <a:pPr>
                <a:defRPr/>
              </a:pPr>
              <a:t>6</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95254D8-0B97-420F-B4E3-5202ADADE1A7}"/>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Göz Hastalığı</a:t>
            </a:r>
          </a:p>
        </p:txBody>
      </p:sp>
      <p:pic>
        <p:nvPicPr>
          <p:cNvPr id="265218" name="Picture 2" descr="http://www.rustoneyeinstitute.com/images_content/dr1.jpg">
            <a:extLst>
              <a:ext uri="{FF2B5EF4-FFF2-40B4-BE49-F238E27FC236}">
                <a16:creationId xmlns:a16="http://schemas.microsoft.com/office/drawing/2014/main" id="{EB96AF8E-AF66-4FE8-BEB9-9B06ED2EDB98}"/>
              </a:ext>
            </a:extLst>
          </p:cNvPr>
          <p:cNvPicPr preferRelativeResize="0">
            <a:picLocks noChangeArrowheads="1"/>
          </p:cNvPicPr>
          <p:nvPr/>
        </p:nvPicPr>
        <p:blipFill>
          <a:blip r:embed="rId3"/>
          <a:srcRect/>
          <a:stretch>
            <a:fillRect/>
          </a:stretch>
        </p:blipFill>
        <p:spPr bwMode="auto">
          <a:xfrm>
            <a:off x="2118011" y="4869160"/>
            <a:ext cx="2160587" cy="1800225"/>
          </a:xfrm>
          <a:prstGeom prst="rect">
            <a:avLst/>
          </a:prstGeom>
          <a:noFill/>
          <a:ln w="19050">
            <a:solidFill>
              <a:schemeClr val="accent1"/>
            </a:solidFill>
          </a:ln>
          <a:effectLst>
            <a:outerShdw blurRad="50800" dist="50800" dir="2700000" algn="tl" rotWithShape="0">
              <a:prstClr val="black"/>
            </a:outerShdw>
          </a:effectLst>
        </p:spPr>
      </p:pic>
      <p:pic>
        <p:nvPicPr>
          <p:cNvPr id="265220" name="Picture 4" descr="http://cd.hpathy.com/wp-content/uploads/2011/09/cataract.jpg">
            <a:extLst>
              <a:ext uri="{FF2B5EF4-FFF2-40B4-BE49-F238E27FC236}">
                <a16:creationId xmlns:a16="http://schemas.microsoft.com/office/drawing/2014/main" id="{ED5D0CAA-80A7-4B92-9016-9A84AA5C8A54}"/>
              </a:ext>
            </a:extLst>
          </p:cNvPr>
          <p:cNvPicPr preferRelativeResize="0">
            <a:picLocks noChangeArrowheads="1"/>
          </p:cNvPicPr>
          <p:nvPr/>
        </p:nvPicPr>
        <p:blipFill>
          <a:blip r:embed="rId4"/>
          <a:srcRect/>
          <a:stretch>
            <a:fillRect/>
          </a:stretch>
        </p:blipFill>
        <p:spPr bwMode="auto">
          <a:xfrm>
            <a:off x="4837113" y="4869159"/>
            <a:ext cx="2520950" cy="1800225"/>
          </a:xfrm>
          <a:prstGeom prst="rect">
            <a:avLst/>
          </a:prstGeom>
          <a:noFill/>
          <a:ln w="19050">
            <a:solidFill>
              <a:schemeClr val="accent1"/>
            </a:solidFill>
          </a:ln>
          <a:effectLst>
            <a:outerShdw blurRad="50800" dist="50800" dir="2700000" algn="tl" rotWithShape="0">
              <a:prstClr val="black"/>
            </a:outerShdw>
          </a:effectLst>
        </p:spPr>
      </p:pic>
      <p:pic>
        <p:nvPicPr>
          <p:cNvPr id="265222" name="Picture 6" descr="http://medcert.com/wp-content/uploads/2010/09/Glaucoma1.jpg">
            <a:extLst>
              <a:ext uri="{FF2B5EF4-FFF2-40B4-BE49-F238E27FC236}">
                <a16:creationId xmlns:a16="http://schemas.microsoft.com/office/drawing/2014/main" id="{8C355A2C-D325-45BC-A884-FD129A355F13}"/>
              </a:ext>
            </a:extLst>
          </p:cNvPr>
          <p:cNvPicPr preferRelativeResize="0">
            <a:picLocks noChangeArrowheads="1"/>
          </p:cNvPicPr>
          <p:nvPr/>
        </p:nvPicPr>
        <p:blipFill>
          <a:blip r:embed="rId5"/>
          <a:srcRect/>
          <a:stretch>
            <a:fillRect/>
          </a:stretch>
        </p:blipFill>
        <p:spPr bwMode="auto">
          <a:xfrm>
            <a:off x="7919218" y="4869158"/>
            <a:ext cx="2160587" cy="1800225"/>
          </a:xfrm>
          <a:prstGeom prst="rect">
            <a:avLst/>
          </a:prstGeom>
          <a:noFill/>
          <a:ln w="19050">
            <a:solidFill>
              <a:schemeClr val="accent1"/>
            </a:solidFill>
          </a:ln>
          <a:effectLst>
            <a:outerShdw blurRad="50800" dist="50800" dir="2700000" algn="tl" rotWithShape="0">
              <a:prstClr val="black"/>
            </a:outerShdw>
          </a:effectLst>
        </p:spPr>
      </p:pic>
      <p:sp>
        <p:nvSpPr>
          <p:cNvPr id="8" name="Rectangle 3">
            <a:extLst>
              <a:ext uri="{FF2B5EF4-FFF2-40B4-BE49-F238E27FC236}">
                <a16:creationId xmlns:a16="http://schemas.microsoft.com/office/drawing/2014/main" id="{2D9AAF75-5881-492C-8E14-8799BA969D11}"/>
              </a:ext>
            </a:extLst>
          </p:cNvPr>
          <p:cNvSpPr txBox="1">
            <a:spLocks/>
          </p:cNvSpPr>
          <p:nvPr/>
        </p:nvSpPr>
        <p:spPr bwMode="auto">
          <a:xfrm>
            <a:off x="1559496" y="1387474"/>
            <a:ext cx="9649767" cy="4705822"/>
          </a:xfrm>
          <a:prstGeom prst="rect">
            <a:avLst/>
          </a:prstGeom>
          <a:noFill/>
          <a:ln w="9525">
            <a:noFill/>
            <a:miter lim="800000"/>
            <a:headEnd/>
            <a:tailEnd/>
          </a:ln>
        </p:spPr>
        <p:txBody>
          <a:bodyPr lIns="91364" tIns="45683" rIns="91364" bIns="45683" anchor="t"/>
          <a:lstStyle/>
          <a:p>
            <a:pPr marL="441325" indent="-441325" algn="just">
              <a:buClr>
                <a:schemeClr val="accent2">
                  <a:lumMod val="60000"/>
                  <a:lumOff val="40000"/>
                </a:schemeClr>
              </a:buClr>
              <a:buFont typeface="Wingdings" pitchFamily="2" charset="2"/>
              <a:buChar char="Ø"/>
              <a:defRPr/>
            </a:pPr>
            <a:r>
              <a:rPr lang="tr-TR" dirty="0"/>
              <a:t>Diyabet hastalarında komplikasyon olarak ortaya çıkan bir grup göz problemidir. </a:t>
            </a:r>
          </a:p>
          <a:p>
            <a:pPr algn="just">
              <a:buClr>
                <a:schemeClr val="accent2">
                  <a:lumMod val="60000"/>
                  <a:lumOff val="40000"/>
                </a:schemeClr>
              </a:buClr>
              <a:defRPr/>
            </a:pPr>
            <a:endParaRPr lang="tr-TR" dirty="0"/>
          </a:p>
          <a:p>
            <a:pPr marL="441325" indent="-441325" algn="just">
              <a:buClr>
                <a:schemeClr val="accent2">
                  <a:lumMod val="60000"/>
                  <a:lumOff val="40000"/>
                </a:schemeClr>
              </a:buClr>
              <a:buFont typeface="Wingdings" pitchFamily="2" charset="2"/>
              <a:buChar char="Ø"/>
              <a:defRPr/>
            </a:pPr>
            <a:r>
              <a:rPr lang="tr-TR" dirty="0">
                <a:solidFill>
                  <a:srgbClr val="FFCC00"/>
                </a:solidFill>
              </a:rPr>
              <a:t>Diyabetik </a:t>
            </a:r>
            <a:r>
              <a:rPr lang="tr-TR" dirty="0" err="1">
                <a:solidFill>
                  <a:srgbClr val="FFCC00"/>
                </a:solidFill>
              </a:rPr>
              <a:t>Retinopati</a:t>
            </a:r>
            <a:r>
              <a:rPr lang="tr-TR" dirty="0">
                <a:solidFill>
                  <a:srgbClr val="FFCC00"/>
                </a:solidFill>
              </a:rPr>
              <a:t>: </a:t>
            </a:r>
            <a:r>
              <a:rPr lang="tr-TR" dirty="0"/>
              <a:t>Retinadaki kan damarlarının hasarı</a:t>
            </a:r>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r>
              <a:rPr lang="tr-TR" dirty="0">
                <a:solidFill>
                  <a:srgbClr val="FFCC00"/>
                </a:solidFill>
              </a:rPr>
              <a:t>Katarakt:</a:t>
            </a:r>
            <a:r>
              <a:rPr lang="tr-TR" dirty="0"/>
              <a:t> Göz merceğinin kesifleşmesi</a:t>
            </a:r>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r>
              <a:rPr lang="tr-TR" dirty="0">
                <a:solidFill>
                  <a:srgbClr val="FFCC00"/>
                </a:solidFill>
              </a:rPr>
              <a:t>Glokom:</a:t>
            </a:r>
            <a:r>
              <a:rPr lang="tr-TR" dirty="0"/>
              <a:t> Göz içi basıncının artması sonucu görme sinirinin hasara uğraması </a:t>
            </a:r>
          </a:p>
        </p:txBody>
      </p:sp>
      <p:sp>
        <p:nvSpPr>
          <p:cNvPr id="2" name="Slayt Numarası Yer Tutucusu 1">
            <a:extLst>
              <a:ext uri="{FF2B5EF4-FFF2-40B4-BE49-F238E27FC236}">
                <a16:creationId xmlns:a16="http://schemas.microsoft.com/office/drawing/2014/main" id="{4670CD75-910E-4A0E-8008-A913F32D7DDF}"/>
              </a:ext>
            </a:extLst>
          </p:cNvPr>
          <p:cNvSpPr>
            <a:spLocks noGrp="1"/>
          </p:cNvSpPr>
          <p:nvPr>
            <p:ph type="sldNum" sz="quarter" idx="12"/>
          </p:nvPr>
        </p:nvSpPr>
        <p:spPr/>
        <p:txBody>
          <a:bodyPr/>
          <a:lstStyle/>
          <a:p>
            <a:pPr>
              <a:defRPr/>
            </a:pPr>
            <a:fld id="{2DBDE9CC-C25E-4863-A64A-D5D2A7D0A4AA}" type="slidenum">
              <a:rPr lang="en-US" altLang="tr-TR" smtClean="0"/>
              <a:pPr>
                <a:defRPr/>
              </a:pPr>
              <a:t>7</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5218"/>
                                        </p:tgtEl>
                                        <p:attrNameLst>
                                          <p:attrName>style.visibility</p:attrName>
                                        </p:attrNameLst>
                                      </p:cBhvr>
                                      <p:to>
                                        <p:strVal val="visible"/>
                                      </p:to>
                                    </p:set>
                                    <p:animEffect transition="in" filter="fade">
                                      <p:cBhvr>
                                        <p:cTn id="7" dur="500"/>
                                        <p:tgtEl>
                                          <p:spTgt spid="2652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5220"/>
                                        </p:tgtEl>
                                        <p:attrNameLst>
                                          <p:attrName>style.visibility</p:attrName>
                                        </p:attrNameLst>
                                      </p:cBhvr>
                                      <p:to>
                                        <p:strVal val="visible"/>
                                      </p:to>
                                    </p:set>
                                    <p:animEffect transition="in" filter="fade">
                                      <p:cBhvr>
                                        <p:cTn id="12" dur="500"/>
                                        <p:tgtEl>
                                          <p:spTgt spid="2652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5222"/>
                                        </p:tgtEl>
                                        <p:attrNameLst>
                                          <p:attrName>style.visibility</p:attrName>
                                        </p:attrNameLst>
                                      </p:cBhvr>
                                      <p:to>
                                        <p:strVal val="visible"/>
                                      </p:to>
                                    </p:set>
                                    <p:animEffect transition="in" filter="fade">
                                      <p:cBhvr>
                                        <p:cTn id="17" dur="500"/>
                                        <p:tgtEl>
                                          <p:spTgt spid="265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574D84D2-F34D-45B6-829E-8732D0113869}"/>
              </a:ext>
            </a:extLst>
          </p:cNvPr>
          <p:cNvSpPr txBox="1">
            <a:spLocks/>
          </p:cNvSpPr>
          <p:nvPr/>
        </p:nvSpPr>
        <p:spPr bwMode="auto">
          <a:xfrm>
            <a:off x="1981200" y="214314"/>
            <a:ext cx="8229600" cy="928687"/>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Göz Anatomisi</a:t>
            </a:r>
          </a:p>
        </p:txBody>
      </p:sp>
      <p:sp>
        <p:nvSpPr>
          <p:cNvPr id="33795" name="6 Metin kutusu">
            <a:extLst>
              <a:ext uri="{FF2B5EF4-FFF2-40B4-BE49-F238E27FC236}">
                <a16:creationId xmlns:a16="http://schemas.microsoft.com/office/drawing/2014/main" id="{88833C90-9390-4A3E-929B-EB53098BD0CB}"/>
              </a:ext>
            </a:extLst>
          </p:cNvPr>
          <p:cNvSpPr txBox="1">
            <a:spLocks noChangeArrowheads="1"/>
          </p:cNvSpPr>
          <p:nvPr/>
        </p:nvSpPr>
        <p:spPr bwMode="auto">
          <a:xfrm>
            <a:off x="2952751" y="3141663"/>
            <a:ext cx="1071563" cy="4302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buFontTx/>
              <a:buNone/>
            </a:pPr>
            <a:r>
              <a:rPr lang="tr-TR" altLang="tr-TR" sz="2200">
                <a:solidFill>
                  <a:schemeClr val="bg1"/>
                </a:solidFill>
              </a:rPr>
              <a:t>Fovea</a:t>
            </a:r>
          </a:p>
        </p:txBody>
      </p:sp>
      <p:grpSp>
        <p:nvGrpSpPr>
          <p:cNvPr id="33796" name="9 Grup">
            <a:extLst>
              <a:ext uri="{FF2B5EF4-FFF2-40B4-BE49-F238E27FC236}">
                <a16:creationId xmlns:a16="http://schemas.microsoft.com/office/drawing/2014/main" id="{9A84221E-7700-42A4-A126-E3876B41A52C}"/>
              </a:ext>
            </a:extLst>
          </p:cNvPr>
          <p:cNvGrpSpPr>
            <a:grpSpLocks/>
          </p:cNvGrpSpPr>
          <p:nvPr/>
        </p:nvGrpSpPr>
        <p:grpSpPr bwMode="auto">
          <a:xfrm>
            <a:off x="2690813" y="1309688"/>
            <a:ext cx="6786562" cy="5143500"/>
            <a:chOff x="1166813" y="1174750"/>
            <a:chExt cx="6786562" cy="5143500"/>
          </a:xfrm>
        </p:grpSpPr>
        <p:grpSp>
          <p:nvGrpSpPr>
            <p:cNvPr id="33797" name="12 Grup">
              <a:extLst>
                <a:ext uri="{FF2B5EF4-FFF2-40B4-BE49-F238E27FC236}">
                  <a16:creationId xmlns:a16="http://schemas.microsoft.com/office/drawing/2014/main" id="{78CAA04A-1AD2-4077-B2E8-B7C8495C1863}"/>
                </a:ext>
              </a:extLst>
            </p:cNvPr>
            <p:cNvGrpSpPr>
              <a:grpSpLocks/>
            </p:cNvGrpSpPr>
            <p:nvPr/>
          </p:nvGrpSpPr>
          <p:grpSpPr bwMode="auto">
            <a:xfrm>
              <a:off x="1166813" y="1174750"/>
              <a:ext cx="6786562" cy="5143500"/>
              <a:chOff x="1166134" y="1174516"/>
              <a:chExt cx="6786610" cy="5143536"/>
            </a:xfrm>
          </p:grpSpPr>
          <p:pic>
            <p:nvPicPr>
              <p:cNvPr id="371718" name="Picture 6" descr="http://www.hemensaglik.com/itemspool/image/goz-anatomi-02-28072011141908085.jpg">
                <a:extLst>
                  <a:ext uri="{FF2B5EF4-FFF2-40B4-BE49-F238E27FC236}">
                    <a16:creationId xmlns:a16="http://schemas.microsoft.com/office/drawing/2014/main" id="{89FE46B9-2705-4B07-9033-53639BFF01B1}"/>
                  </a:ext>
                </a:extLst>
              </p:cNvPr>
              <p:cNvPicPr>
                <a:picLocks noChangeAspect="1" noChangeArrowheads="1"/>
              </p:cNvPicPr>
              <p:nvPr/>
            </p:nvPicPr>
            <p:blipFill>
              <a:blip r:embed="rId3"/>
              <a:srcRect b="7693"/>
              <a:stretch>
                <a:fillRect/>
              </a:stretch>
            </p:blipFill>
            <p:spPr bwMode="auto">
              <a:xfrm>
                <a:off x="1166134" y="1174516"/>
                <a:ext cx="6786610" cy="5143536"/>
              </a:xfrm>
              <a:prstGeom prst="rect">
                <a:avLst/>
              </a:prstGeom>
              <a:noFill/>
              <a:ln w="38100">
                <a:solidFill>
                  <a:srgbClr val="00B0F0"/>
                </a:solidFill>
              </a:ln>
              <a:effectLst>
                <a:outerShdw blurRad="50800" dist="50800" dir="2700000" algn="tl" rotWithShape="0">
                  <a:prstClr val="black"/>
                </a:outerShdw>
              </a:effectLst>
            </p:spPr>
          </p:pic>
          <p:sp>
            <p:nvSpPr>
              <p:cNvPr id="33800" name="7 Metin kutusu">
                <a:extLst>
                  <a:ext uri="{FF2B5EF4-FFF2-40B4-BE49-F238E27FC236}">
                    <a16:creationId xmlns:a16="http://schemas.microsoft.com/office/drawing/2014/main" id="{E94123E5-89CA-476E-8ABF-A89164ACC575}"/>
                  </a:ext>
                </a:extLst>
              </p:cNvPr>
              <p:cNvSpPr txBox="1">
                <a:spLocks noChangeArrowheads="1"/>
              </p:cNvSpPr>
              <p:nvPr/>
            </p:nvSpPr>
            <p:spPr bwMode="auto">
              <a:xfrm>
                <a:off x="3714744" y="4786322"/>
                <a:ext cx="17859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buFontTx/>
                  <a:buNone/>
                </a:pPr>
                <a:r>
                  <a:rPr lang="tr-TR" altLang="tr-TR" sz="2200">
                    <a:solidFill>
                      <a:schemeClr val="bg1"/>
                    </a:solidFill>
                  </a:rPr>
                  <a:t>Görme Siniri</a:t>
                </a:r>
              </a:p>
            </p:txBody>
          </p:sp>
          <p:cxnSp>
            <p:nvCxnSpPr>
              <p:cNvPr id="11" name="10 Düz Bağlayıcı">
                <a:extLst>
                  <a:ext uri="{FF2B5EF4-FFF2-40B4-BE49-F238E27FC236}">
                    <a16:creationId xmlns:a16="http://schemas.microsoft.com/office/drawing/2014/main" id="{8E3E7FB2-C51D-46FD-B0D6-E81831E793A5}"/>
                  </a:ext>
                </a:extLst>
              </p:cNvPr>
              <p:cNvCxnSpPr/>
              <p:nvPr/>
            </p:nvCxnSpPr>
            <p:spPr>
              <a:xfrm>
                <a:off x="3499776" y="4000286"/>
                <a:ext cx="1000132" cy="8572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798" name="7 Metin kutusu">
              <a:extLst>
                <a:ext uri="{FF2B5EF4-FFF2-40B4-BE49-F238E27FC236}">
                  <a16:creationId xmlns:a16="http://schemas.microsoft.com/office/drawing/2014/main" id="{CD450325-3611-4DDE-8EDF-C8DF86F8B856}"/>
                </a:ext>
              </a:extLst>
            </p:cNvPr>
            <p:cNvSpPr txBox="1">
              <a:spLocks noChangeArrowheads="1"/>
            </p:cNvSpPr>
            <p:nvPr/>
          </p:nvSpPr>
          <p:spPr bwMode="auto">
            <a:xfrm>
              <a:off x="1475044" y="3198920"/>
              <a:ext cx="1071570" cy="4308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buFontTx/>
                <a:buNone/>
              </a:pPr>
              <a:r>
                <a:rPr lang="tr-TR" altLang="tr-TR" sz="2200">
                  <a:solidFill>
                    <a:schemeClr val="bg1"/>
                  </a:solidFill>
                </a:rPr>
                <a:t>Fovea</a:t>
              </a:r>
            </a:p>
          </p:txBody>
        </p:sp>
      </p:grpSp>
      <p:sp>
        <p:nvSpPr>
          <p:cNvPr id="2" name="Slayt Numarası Yer Tutucusu 1">
            <a:extLst>
              <a:ext uri="{FF2B5EF4-FFF2-40B4-BE49-F238E27FC236}">
                <a16:creationId xmlns:a16="http://schemas.microsoft.com/office/drawing/2014/main" id="{BA81665B-2254-4AD7-95D9-513E74895B84}"/>
              </a:ext>
            </a:extLst>
          </p:cNvPr>
          <p:cNvSpPr>
            <a:spLocks noGrp="1"/>
          </p:cNvSpPr>
          <p:nvPr>
            <p:ph type="sldNum" sz="quarter" idx="12"/>
          </p:nvPr>
        </p:nvSpPr>
        <p:spPr/>
        <p:txBody>
          <a:bodyPr/>
          <a:lstStyle/>
          <a:p>
            <a:pPr>
              <a:defRPr/>
            </a:pPr>
            <a:fld id="{2DBDE9CC-C25E-4863-A64A-D5D2A7D0A4AA}" type="slidenum">
              <a:rPr lang="en-US" altLang="tr-TR" smtClean="0"/>
              <a:pPr>
                <a:defRPr/>
              </a:pPr>
              <a:t>8</a:t>
            </a:fld>
            <a:endParaRPr lang="en-US" altLang="tr-T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4CD65DBB-6578-47AD-ACCD-B892EB7C73CE}"/>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endParaRPr lang="tr-TR" sz="3600" dirty="0">
              <a:solidFill>
                <a:srgbClr val="FF9900"/>
              </a:solidFill>
              <a:effectLst>
                <a:outerShdw blurRad="38100" dist="38100" dir="2700000" algn="tl">
                  <a:srgbClr val="000000"/>
                </a:outerShdw>
              </a:effectLst>
              <a:latin typeface="Arial" charset="0"/>
              <a:ea typeface="+mj-ea"/>
              <a:cs typeface="+mj-cs"/>
            </a:endParaRPr>
          </a:p>
        </p:txBody>
      </p:sp>
      <p:pic>
        <p:nvPicPr>
          <p:cNvPr id="372740" name="Picture 4" descr="http://www.barrieeyecare.com/images/images/IM000381.jpg">
            <a:extLst>
              <a:ext uri="{FF2B5EF4-FFF2-40B4-BE49-F238E27FC236}">
                <a16:creationId xmlns:a16="http://schemas.microsoft.com/office/drawing/2014/main" id="{B4A0DD00-11A1-426C-AB92-0C5AF3B191A3}"/>
              </a:ext>
            </a:extLst>
          </p:cNvPr>
          <p:cNvPicPr>
            <a:picLocks noChangeAspect="1" noChangeArrowheads="1"/>
          </p:cNvPicPr>
          <p:nvPr/>
        </p:nvPicPr>
        <p:blipFill>
          <a:blip r:embed="rId3"/>
          <a:srcRect/>
          <a:stretch>
            <a:fillRect/>
          </a:stretch>
        </p:blipFill>
        <p:spPr bwMode="auto">
          <a:xfrm>
            <a:off x="2238376" y="842963"/>
            <a:ext cx="7686675" cy="5143500"/>
          </a:xfrm>
          <a:prstGeom prst="rect">
            <a:avLst/>
          </a:prstGeom>
          <a:noFill/>
          <a:ln w="38100">
            <a:solidFill>
              <a:srgbClr val="00B0F0"/>
            </a:solidFill>
          </a:ln>
          <a:effectLst>
            <a:outerShdw blurRad="50800" dist="50800" dir="2700000" algn="tl" rotWithShape="0">
              <a:prstClr val="black"/>
            </a:outerShdw>
          </a:effectLst>
        </p:spPr>
      </p:pic>
      <p:sp>
        <p:nvSpPr>
          <p:cNvPr id="5" name="4 Oval">
            <a:extLst>
              <a:ext uri="{FF2B5EF4-FFF2-40B4-BE49-F238E27FC236}">
                <a16:creationId xmlns:a16="http://schemas.microsoft.com/office/drawing/2014/main" id="{C2F578E9-AD4D-4A0F-B0E4-4622A88C2445}"/>
              </a:ext>
            </a:extLst>
          </p:cNvPr>
          <p:cNvSpPr/>
          <p:nvPr/>
        </p:nvSpPr>
        <p:spPr>
          <a:xfrm>
            <a:off x="4511676" y="2565401"/>
            <a:ext cx="1871663" cy="1800225"/>
          </a:xfrm>
          <a:prstGeom prst="ellipse">
            <a:avLst/>
          </a:prstGeom>
          <a:noFill/>
          <a:ln>
            <a:solidFill>
              <a:srgbClr val="0000CC"/>
            </a:solidFill>
          </a:ln>
          <a:effectLst>
            <a:outerShdw blurRad="50800" dist="508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Clr>
                <a:schemeClr val="accent1"/>
              </a:buClr>
              <a:buFontTx/>
              <a:buChar char="•"/>
              <a:defRPr/>
            </a:pPr>
            <a:endParaRPr lang="tr-TR"/>
          </a:p>
        </p:txBody>
      </p:sp>
      <p:sp>
        <p:nvSpPr>
          <p:cNvPr id="6" name="3 Metin kutusu">
            <a:extLst>
              <a:ext uri="{FF2B5EF4-FFF2-40B4-BE49-F238E27FC236}">
                <a16:creationId xmlns:a16="http://schemas.microsoft.com/office/drawing/2014/main" id="{9A50CC14-5C18-46C8-9DA7-62FEE01105C5}"/>
              </a:ext>
            </a:extLst>
          </p:cNvPr>
          <p:cNvSpPr txBox="1">
            <a:spLocks noChangeArrowheads="1"/>
          </p:cNvSpPr>
          <p:nvPr/>
        </p:nvSpPr>
        <p:spPr bwMode="auto">
          <a:xfrm>
            <a:off x="2424113" y="5013326"/>
            <a:ext cx="228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FontTx/>
              <a:buNone/>
            </a:pPr>
            <a:r>
              <a:rPr lang="tr-TR" altLang="tr-TR" dirty="0" err="1"/>
              <a:t>Maküla</a:t>
            </a:r>
            <a:r>
              <a:rPr lang="tr-TR" altLang="tr-TR" dirty="0"/>
              <a:t> </a:t>
            </a:r>
          </a:p>
        </p:txBody>
      </p:sp>
      <p:cxnSp>
        <p:nvCxnSpPr>
          <p:cNvPr id="8" name="7 Düz Bağlayıcı">
            <a:extLst>
              <a:ext uri="{FF2B5EF4-FFF2-40B4-BE49-F238E27FC236}">
                <a16:creationId xmlns:a16="http://schemas.microsoft.com/office/drawing/2014/main" id="{8C81849F-A327-4C47-8EF8-04A78EF2FF81}"/>
              </a:ext>
            </a:extLst>
          </p:cNvPr>
          <p:cNvCxnSpPr/>
          <p:nvPr/>
        </p:nvCxnSpPr>
        <p:spPr>
          <a:xfrm flipV="1">
            <a:off x="3863975" y="4221163"/>
            <a:ext cx="863600" cy="792162"/>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0" name="9 Oval">
            <a:extLst>
              <a:ext uri="{FF2B5EF4-FFF2-40B4-BE49-F238E27FC236}">
                <a16:creationId xmlns:a16="http://schemas.microsoft.com/office/drawing/2014/main" id="{B9285DC3-2870-4794-8C88-43506F599076}"/>
              </a:ext>
            </a:extLst>
          </p:cNvPr>
          <p:cNvSpPr/>
          <p:nvPr/>
        </p:nvSpPr>
        <p:spPr>
          <a:xfrm>
            <a:off x="5140326" y="3213101"/>
            <a:ext cx="576263" cy="576263"/>
          </a:xfrm>
          <a:prstGeom prst="ellipse">
            <a:avLst/>
          </a:prstGeom>
          <a:noFill/>
          <a:ln w="28575">
            <a:solidFill>
              <a:schemeClr val="accent3">
                <a:lumMod val="75000"/>
              </a:schemeClr>
            </a:solidFill>
          </a:ln>
          <a:effectLst>
            <a:outerShdw blurRad="50800" dist="508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Clr>
                <a:schemeClr val="accent1"/>
              </a:buClr>
              <a:buFontTx/>
              <a:buChar char="•"/>
              <a:defRPr/>
            </a:pPr>
            <a:endParaRPr lang="tr-TR" dirty="0"/>
          </a:p>
        </p:txBody>
      </p:sp>
      <p:sp>
        <p:nvSpPr>
          <p:cNvPr id="11" name="3 Metin kutusu">
            <a:extLst>
              <a:ext uri="{FF2B5EF4-FFF2-40B4-BE49-F238E27FC236}">
                <a16:creationId xmlns:a16="http://schemas.microsoft.com/office/drawing/2014/main" id="{24B13084-3BFD-4CE3-9003-1A09F1E6402F}"/>
              </a:ext>
            </a:extLst>
          </p:cNvPr>
          <p:cNvSpPr txBox="1">
            <a:spLocks noChangeArrowheads="1"/>
          </p:cNvSpPr>
          <p:nvPr/>
        </p:nvSpPr>
        <p:spPr bwMode="auto">
          <a:xfrm>
            <a:off x="4943475" y="5013326"/>
            <a:ext cx="18732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FontTx/>
              <a:buNone/>
            </a:pPr>
            <a:r>
              <a:rPr lang="tr-TR" altLang="tr-TR"/>
              <a:t>Fovea</a:t>
            </a:r>
          </a:p>
        </p:txBody>
      </p:sp>
      <p:cxnSp>
        <p:nvCxnSpPr>
          <p:cNvPr id="13" name="12 Düz Bağlayıcı">
            <a:extLst>
              <a:ext uri="{FF2B5EF4-FFF2-40B4-BE49-F238E27FC236}">
                <a16:creationId xmlns:a16="http://schemas.microsoft.com/office/drawing/2014/main" id="{CF44B232-7565-4A7E-80EC-572112C7804F}"/>
              </a:ext>
            </a:extLst>
          </p:cNvPr>
          <p:cNvCxnSpPr>
            <a:endCxn id="11" idx="0"/>
          </p:cNvCxnSpPr>
          <p:nvPr/>
        </p:nvCxnSpPr>
        <p:spPr>
          <a:xfrm>
            <a:off x="5519738" y="3903663"/>
            <a:ext cx="360362" cy="1109662"/>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7" name="16 Oval">
            <a:extLst>
              <a:ext uri="{FF2B5EF4-FFF2-40B4-BE49-F238E27FC236}">
                <a16:creationId xmlns:a16="http://schemas.microsoft.com/office/drawing/2014/main" id="{3D8F63B2-C0DB-47D1-B278-BF7D40F1FC42}"/>
              </a:ext>
            </a:extLst>
          </p:cNvPr>
          <p:cNvSpPr/>
          <p:nvPr/>
        </p:nvSpPr>
        <p:spPr>
          <a:xfrm>
            <a:off x="6735764" y="2903538"/>
            <a:ext cx="1152525" cy="1079500"/>
          </a:xfrm>
          <a:prstGeom prst="ellipse">
            <a:avLst/>
          </a:prstGeom>
          <a:noFill/>
          <a:ln w="38100">
            <a:solidFill>
              <a:srgbClr val="FF0000"/>
            </a:solidFill>
          </a:ln>
          <a:effectLst>
            <a:outerShdw blurRad="50800" dist="508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Clr>
                <a:schemeClr val="accent1"/>
              </a:buClr>
              <a:buFontTx/>
              <a:buChar char="•"/>
              <a:defRPr/>
            </a:pPr>
            <a:endParaRPr lang="tr-TR"/>
          </a:p>
        </p:txBody>
      </p:sp>
      <p:cxnSp>
        <p:nvCxnSpPr>
          <p:cNvPr id="19" name="18 Düz Bağlayıcı">
            <a:extLst>
              <a:ext uri="{FF2B5EF4-FFF2-40B4-BE49-F238E27FC236}">
                <a16:creationId xmlns:a16="http://schemas.microsoft.com/office/drawing/2014/main" id="{1922257C-8916-4963-AF5B-0CABE44FCA7E}"/>
              </a:ext>
            </a:extLst>
          </p:cNvPr>
          <p:cNvCxnSpPr/>
          <p:nvPr/>
        </p:nvCxnSpPr>
        <p:spPr>
          <a:xfrm>
            <a:off x="7415213" y="4108451"/>
            <a:ext cx="144462" cy="7921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3 Metin kutusu">
            <a:extLst>
              <a:ext uri="{FF2B5EF4-FFF2-40B4-BE49-F238E27FC236}">
                <a16:creationId xmlns:a16="http://schemas.microsoft.com/office/drawing/2014/main" id="{5392EFF4-0282-4517-B534-61B077663D68}"/>
              </a:ext>
            </a:extLst>
          </p:cNvPr>
          <p:cNvSpPr txBox="1">
            <a:spLocks noChangeArrowheads="1"/>
          </p:cNvSpPr>
          <p:nvPr/>
        </p:nvSpPr>
        <p:spPr bwMode="auto">
          <a:xfrm>
            <a:off x="6672263" y="4838701"/>
            <a:ext cx="18716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FontTx/>
              <a:buNone/>
            </a:pPr>
            <a:r>
              <a:rPr lang="tr-TR" altLang="tr-TR"/>
              <a:t>Görme siniri</a:t>
            </a:r>
          </a:p>
        </p:txBody>
      </p:sp>
      <p:sp>
        <p:nvSpPr>
          <p:cNvPr id="2" name="Slayt Numarası Yer Tutucusu 1">
            <a:extLst>
              <a:ext uri="{FF2B5EF4-FFF2-40B4-BE49-F238E27FC236}">
                <a16:creationId xmlns:a16="http://schemas.microsoft.com/office/drawing/2014/main" id="{DAD68C46-A59C-4243-A7EC-7026046C833A}"/>
              </a:ext>
            </a:extLst>
          </p:cNvPr>
          <p:cNvSpPr>
            <a:spLocks noGrp="1"/>
          </p:cNvSpPr>
          <p:nvPr>
            <p:ph type="sldNum" sz="quarter" idx="12"/>
          </p:nvPr>
        </p:nvSpPr>
        <p:spPr/>
        <p:txBody>
          <a:bodyPr/>
          <a:lstStyle/>
          <a:p>
            <a:pPr>
              <a:defRPr/>
            </a:pPr>
            <a:fld id="{55B0C7E2-ACE5-4C7D-95C9-E9101FA5CF0F}" type="slidenum">
              <a:rPr lang="en-US" altLang="tr-TR" smtClean="0"/>
              <a:pPr>
                <a:defRPr/>
              </a:pPr>
              <a:t>9</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animBg="1"/>
      <p:bldP spid="11" grpId="0"/>
      <p:bldP spid="17" grpId="0" animBg="1"/>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95254D8-0B97-420F-B4E3-5202ADADE1A7}"/>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a:t>
            </a:r>
            <a:r>
              <a:rPr lang="tr-TR" sz="3600" b="1" dirty="0" err="1">
                <a:solidFill>
                  <a:srgbClr val="FFCC00"/>
                </a:solidFill>
                <a:effectLst>
                  <a:outerShdw blurRad="38100" dist="38100" dir="2700000" algn="tl">
                    <a:srgbClr val="000000"/>
                  </a:outerShdw>
                </a:effectLst>
                <a:latin typeface="Arial" charset="0"/>
                <a:ea typeface="+mj-ea"/>
                <a:cs typeface="+mj-cs"/>
              </a:rPr>
              <a:t>Retinopati</a:t>
            </a:r>
            <a:endParaRPr lang="tr-TR" sz="3600" b="1" dirty="0">
              <a:solidFill>
                <a:srgbClr val="FFCC00"/>
              </a:solidFill>
              <a:effectLst>
                <a:outerShdw blurRad="38100" dist="38100" dir="2700000" algn="tl">
                  <a:srgbClr val="000000"/>
                </a:outerShdw>
              </a:effectLst>
              <a:latin typeface="Arial" charset="0"/>
              <a:ea typeface="+mj-ea"/>
              <a:cs typeface="+mj-cs"/>
            </a:endParaRPr>
          </a:p>
        </p:txBody>
      </p:sp>
      <p:pic>
        <p:nvPicPr>
          <p:cNvPr id="265218" name="Picture 2" descr="http://www.rustoneyeinstitute.com/images_content/dr1.jpg">
            <a:extLst>
              <a:ext uri="{FF2B5EF4-FFF2-40B4-BE49-F238E27FC236}">
                <a16:creationId xmlns:a16="http://schemas.microsoft.com/office/drawing/2014/main" id="{EB96AF8E-AF66-4FE8-BEB9-9B06ED2EDB98}"/>
              </a:ext>
            </a:extLst>
          </p:cNvPr>
          <p:cNvPicPr preferRelativeResize="0">
            <a:picLocks noChangeArrowheads="1"/>
          </p:cNvPicPr>
          <p:nvPr/>
        </p:nvPicPr>
        <p:blipFill>
          <a:blip r:embed="rId3"/>
          <a:srcRect/>
          <a:stretch>
            <a:fillRect/>
          </a:stretch>
        </p:blipFill>
        <p:spPr bwMode="auto">
          <a:xfrm>
            <a:off x="1271465" y="4077072"/>
            <a:ext cx="3007134" cy="2592313"/>
          </a:xfrm>
          <a:prstGeom prst="rect">
            <a:avLst/>
          </a:prstGeom>
          <a:noFill/>
          <a:ln w="19050">
            <a:solidFill>
              <a:schemeClr val="accent1"/>
            </a:solidFill>
          </a:ln>
          <a:effectLst>
            <a:outerShdw blurRad="50800" dist="50800" dir="2700000" algn="tl" rotWithShape="0">
              <a:prstClr val="black"/>
            </a:outerShdw>
          </a:effectLst>
        </p:spPr>
      </p:pic>
      <p:sp>
        <p:nvSpPr>
          <p:cNvPr id="8" name="Rectangle 3">
            <a:extLst>
              <a:ext uri="{FF2B5EF4-FFF2-40B4-BE49-F238E27FC236}">
                <a16:creationId xmlns:a16="http://schemas.microsoft.com/office/drawing/2014/main" id="{2D9AAF75-5881-492C-8E14-8799BA969D11}"/>
              </a:ext>
            </a:extLst>
          </p:cNvPr>
          <p:cNvSpPr txBox="1">
            <a:spLocks/>
          </p:cNvSpPr>
          <p:nvPr/>
        </p:nvSpPr>
        <p:spPr bwMode="auto">
          <a:xfrm>
            <a:off x="1559496" y="1387474"/>
            <a:ext cx="9649767" cy="3121646"/>
          </a:xfrm>
          <a:prstGeom prst="rect">
            <a:avLst/>
          </a:prstGeom>
          <a:noFill/>
          <a:ln w="9525">
            <a:noFill/>
            <a:miter lim="800000"/>
            <a:headEnd/>
            <a:tailEnd/>
          </a:ln>
        </p:spPr>
        <p:txBody>
          <a:bodyPr lIns="91364" tIns="45683" rIns="91364" bIns="45683" anchor="t"/>
          <a:lstStyle/>
          <a:p>
            <a:pPr marL="441325" indent="-441325" algn="just">
              <a:buClr>
                <a:schemeClr val="accent2">
                  <a:lumMod val="60000"/>
                  <a:lumOff val="40000"/>
                </a:schemeClr>
              </a:buClr>
              <a:buFont typeface="Wingdings" pitchFamily="2" charset="2"/>
              <a:buChar char="Ø"/>
              <a:defRPr/>
            </a:pPr>
            <a:r>
              <a:rPr lang="tr-TR" dirty="0"/>
              <a:t>Diyabete bağlı </a:t>
            </a:r>
            <a:r>
              <a:rPr lang="tr-TR" dirty="0" err="1"/>
              <a:t>retinal</a:t>
            </a:r>
            <a:r>
              <a:rPr lang="tr-TR" dirty="0"/>
              <a:t> damarların bir komplikasyonudur.</a:t>
            </a:r>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r>
              <a:rPr lang="tr-TR" dirty="0"/>
              <a:t>Hafif düzeyden ileri düzeye kadar geniş bir spektrumda görülür.</a:t>
            </a:r>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r>
              <a:rPr lang="tr-TR" dirty="0"/>
              <a:t>Erken dönemde belirti vermeyebilir; ileri evrede görme kaybına yol açabilir.</a:t>
            </a:r>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endParaRPr lang="tr-TR" dirty="0"/>
          </a:p>
        </p:txBody>
      </p:sp>
      <p:sp>
        <p:nvSpPr>
          <p:cNvPr id="2" name="Slayt Numarası Yer Tutucusu 1">
            <a:extLst>
              <a:ext uri="{FF2B5EF4-FFF2-40B4-BE49-F238E27FC236}">
                <a16:creationId xmlns:a16="http://schemas.microsoft.com/office/drawing/2014/main" id="{4670CD75-910E-4A0E-8008-A913F32D7DDF}"/>
              </a:ext>
            </a:extLst>
          </p:cNvPr>
          <p:cNvSpPr>
            <a:spLocks noGrp="1"/>
          </p:cNvSpPr>
          <p:nvPr>
            <p:ph type="sldNum" sz="quarter" idx="12"/>
          </p:nvPr>
        </p:nvSpPr>
        <p:spPr/>
        <p:txBody>
          <a:bodyPr/>
          <a:lstStyle/>
          <a:p>
            <a:pPr>
              <a:defRPr/>
            </a:pPr>
            <a:fld id="{2DBDE9CC-C25E-4863-A64A-D5D2A7D0A4AA}" type="slidenum">
              <a:rPr lang="en-US" altLang="tr-TR" smtClean="0"/>
              <a:pPr>
                <a:defRPr/>
              </a:pPr>
              <a:t>10</a:t>
            </a:fld>
            <a:endParaRPr lang="en-US" altLang="tr-TR"/>
          </a:p>
        </p:txBody>
      </p:sp>
      <p:pic>
        <p:nvPicPr>
          <p:cNvPr id="3" name="Resim 2">
            <a:extLst>
              <a:ext uri="{FF2B5EF4-FFF2-40B4-BE49-F238E27FC236}">
                <a16:creationId xmlns:a16="http://schemas.microsoft.com/office/drawing/2014/main" id="{FC6CE702-D819-4A5B-AB2D-35F24C616616}"/>
              </a:ext>
            </a:extLst>
          </p:cNvPr>
          <p:cNvPicPr>
            <a:picLocks noChangeAspect="1"/>
          </p:cNvPicPr>
          <p:nvPr/>
        </p:nvPicPr>
        <p:blipFill rotWithShape="1">
          <a:blip r:embed="rId4"/>
          <a:srcRect l="11292" r="11530"/>
          <a:stretch/>
        </p:blipFill>
        <p:spPr>
          <a:xfrm>
            <a:off x="4906269" y="4071813"/>
            <a:ext cx="3007134" cy="2597572"/>
          </a:xfrm>
          <a:prstGeom prst="rect">
            <a:avLst/>
          </a:prstGeom>
          <a:ln w="19050">
            <a:solidFill>
              <a:schemeClr val="accent2">
                <a:lumMod val="75000"/>
              </a:schemeClr>
            </a:solidFill>
          </a:ln>
        </p:spPr>
      </p:pic>
      <p:pic>
        <p:nvPicPr>
          <p:cNvPr id="5" name="Resim 4">
            <a:extLst>
              <a:ext uri="{FF2B5EF4-FFF2-40B4-BE49-F238E27FC236}">
                <a16:creationId xmlns:a16="http://schemas.microsoft.com/office/drawing/2014/main" id="{55A22D16-CC90-42C5-AEBA-EA15BB41AE91}"/>
              </a:ext>
            </a:extLst>
          </p:cNvPr>
          <p:cNvPicPr>
            <a:picLocks noChangeAspect="1"/>
          </p:cNvPicPr>
          <p:nvPr/>
        </p:nvPicPr>
        <p:blipFill rotWithShape="1">
          <a:blip r:embed="rId5"/>
          <a:srcRect b="3603"/>
          <a:stretch/>
        </p:blipFill>
        <p:spPr>
          <a:xfrm>
            <a:off x="8541073" y="4071813"/>
            <a:ext cx="2694675" cy="2597572"/>
          </a:xfrm>
          <a:prstGeom prst="rect">
            <a:avLst/>
          </a:prstGeom>
          <a:ln w="19050">
            <a:solidFill>
              <a:schemeClr val="accent2">
                <a:lumMod val="75000"/>
              </a:schemeClr>
            </a:solidFill>
          </a:ln>
        </p:spPr>
      </p:pic>
    </p:spTree>
    <p:extLst>
      <p:ext uri="{BB962C8B-B14F-4D97-AF65-F5344CB8AC3E}">
        <p14:creationId xmlns:p14="http://schemas.microsoft.com/office/powerpoint/2010/main" val="2676428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74F36A6F-31AB-435C-9DF5-788B2F919905}"/>
              </a:ext>
            </a:extLst>
          </p:cNvPr>
          <p:cNvPicPr>
            <a:picLocks noChangeAspect="1"/>
          </p:cNvPicPr>
          <p:nvPr/>
        </p:nvPicPr>
        <p:blipFill>
          <a:blip r:embed="rId3"/>
          <a:stretch>
            <a:fillRect/>
          </a:stretch>
        </p:blipFill>
        <p:spPr>
          <a:xfrm>
            <a:off x="1586359" y="306733"/>
            <a:ext cx="9019281" cy="6314681"/>
          </a:xfrm>
          <a:prstGeom prst="rect">
            <a:avLst/>
          </a:prstGeom>
        </p:spPr>
      </p:pic>
      <p:sp>
        <p:nvSpPr>
          <p:cNvPr id="7" name="Rectangle 2">
            <a:extLst>
              <a:ext uri="{FF2B5EF4-FFF2-40B4-BE49-F238E27FC236}">
                <a16:creationId xmlns:a16="http://schemas.microsoft.com/office/drawing/2014/main" id="{1E08F811-681F-4808-9817-3518B9B87DFE}"/>
              </a:ext>
            </a:extLst>
          </p:cNvPr>
          <p:cNvSpPr txBox="1">
            <a:spLocks/>
          </p:cNvSpPr>
          <p:nvPr/>
        </p:nvSpPr>
        <p:spPr bwMode="auto">
          <a:xfrm>
            <a:off x="1586358" y="306733"/>
            <a:ext cx="9019281" cy="834324"/>
          </a:xfrm>
          <a:prstGeom prst="rect">
            <a:avLst/>
          </a:prstGeom>
          <a:solidFill>
            <a:srgbClr val="01034F"/>
          </a:solid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a:t>
            </a:r>
            <a:r>
              <a:rPr lang="tr-TR" sz="3600" b="1" dirty="0" err="1">
                <a:solidFill>
                  <a:srgbClr val="FFCC00"/>
                </a:solidFill>
                <a:effectLst>
                  <a:outerShdw blurRad="38100" dist="38100" dir="2700000" algn="tl">
                    <a:srgbClr val="000000"/>
                  </a:outerShdw>
                </a:effectLst>
                <a:latin typeface="Arial" charset="0"/>
                <a:ea typeface="+mj-ea"/>
                <a:cs typeface="+mj-cs"/>
              </a:rPr>
              <a:t>Retinopati</a:t>
            </a:r>
            <a:r>
              <a:rPr lang="tr-TR" sz="3600" b="1" dirty="0">
                <a:solidFill>
                  <a:srgbClr val="FFCC00"/>
                </a:solidFill>
                <a:effectLst>
                  <a:outerShdw blurRad="38100" dist="38100" dir="2700000" algn="tl">
                    <a:srgbClr val="000000"/>
                  </a:outerShdw>
                </a:effectLst>
                <a:latin typeface="Arial" charset="0"/>
                <a:ea typeface="+mj-ea"/>
                <a:cs typeface="+mj-cs"/>
              </a:rPr>
              <a:t> – Risk Faktörleri</a:t>
            </a:r>
          </a:p>
        </p:txBody>
      </p:sp>
      <p:sp>
        <p:nvSpPr>
          <p:cNvPr id="6" name="Dikdörtgen: Yuvarlatılmış Köşeler 5">
            <a:extLst>
              <a:ext uri="{FF2B5EF4-FFF2-40B4-BE49-F238E27FC236}">
                <a16:creationId xmlns:a16="http://schemas.microsoft.com/office/drawing/2014/main" id="{2299B8D0-8180-47B8-8A46-C96A5BB01BCE}"/>
              </a:ext>
            </a:extLst>
          </p:cNvPr>
          <p:cNvSpPr/>
          <p:nvPr/>
        </p:nvSpPr>
        <p:spPr>
          <a:xfrm>
            <a:off x="5303912" y="2132856"/>
            <a:ext cx="1152128" cy="504056"/>
          </a:xfrm>
          <a:prstGeom prst="roundRect">
            <a:avLst/>
          </a:prstGeom>
          <a:solidFill>
            <a:srgbClr val="EFF4FB"/>
          </a:solidFill>
          <a:ln>
            <a:solidFill>
              <a:srgbClr val="EFF4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a:solidFill>
                  <a:schemeClr val="bg1"/>
                </a:solidFill>
              </a:rPr>
              <a:t>Diyabet tipi</a:t>
            </a:r>
          </a:p>
        </p:txBody>
      </p:sp>
      <p:sp>
        <p:nvSpPr>
          <p:cNvPr id="9" name="Dikdörtgen: Yuvarlatılmış Köşeler 8">
            <a:extLst>
              <a:ext uri="{FF2B5EF4-FFF2-40B4-BE49-F238E27FC236}">
                <a16:creationId xmlns:a16="http://schemas.microsoft.com/office/drawing/2014/main" id="{B30595D2-1F98-46E9-9267-43DAF9999FC9}"/>
              </a:ext>
            </a:extLst>
          </p:cNvPr>
          <p:cNvSpPr/>
          <p:nvPr/>
        </p:nvSpPr>
        <p:spPr>
          <a:xfrm>
            <a:off x="6456040" y="2420888"/>
            <a:ext cx="1285415" cy="216024"/>
          </a:xfrm>
          <a:prstGeom prst="roundRect">
            <a:avLst/>
          </a:prstGeom>
          <a:solidFill>
            <a:srgbClr val="EFF4FB"/>
          </a:solidFill>
          <a:ln>
            <a:solidFill>
              <a:srgbClr val="EFF4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a:solidFill>
                  <a:schemeClr val="bg1"/>
                </a:solidFill>
              </a:rPr>
              <a:t>Gebelik</a:t>
            </a:r>
          </a:p>
        </p:txBody>
      </p:sp>
      <p:sp>
        <p:nvSpPr>
          <p:cNvPr id="10" name="Dikdörtgen: Yuvarlatılmış Köşeler 9">
            <a:extLst>
              <a:ext uri="{FF2B5EF4-FFF2-40B4-BE49-F238E27FC236}">
                <a16:creationId xmlns:a16="http://schemas.microsoft.com/office/drawing/2014/main" id="{BA4A755B-F807-4FF2-87AD-6F81E9C23681}"/>
              </a:ext>
            </a:extLst>
          </p:cNvPr>
          <p:cNvSpPr/>
          <p:nvPr/>
        </p:nvSpPr>
        <p:spPr>
          <a:xfrm>
            <a:off x="7392144" y="3499046"/>
            <a:ext cx="1944216" cy="337345"/>
          </a:xfrm>
          <a:prstGeom prst="roundRect">
            <a:avLst/>
          </a:prstGeom>
          <a:solidFill>
            <a:srgbClr val="EFF4FB"/>
          </a:solidFill>
          <a:ln>
            <a:solidFill>
              <a:srgbClr val="EFF4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a:solidFill>
                  <a:schemeClr val="bg1"/>
                </a:solidFill>
              </a:rPr>
              <a:t>Böbrek hastalığı</a:t>
            </a:r>
          </a:p>
        </p:txBody>
      </p:sp>
      <p:sp>
        <p:nvSpPr>
          <p:cNvPr id="11" name="Dikdörtgen: Yuvarlatılmış Köşeler 10">
            <a:extLst>
              <a:ext uri="{FF2B5EF4-FFF2-40B4-BE49-F238E27FC236}">
                <a16:creationId xmlns:a16="http://schemas.microsoft.com/office/drawing/2014/main" id="{CE294AE7-D8EE-4FD9-AB3C-E44B08228216}"/>
              </a:ext>
            </a:extLst>
          </p:cNvPr>
          <p:cNvSpPr/>
          <p:nvPr/>
        </p:nvSpPr>
        <p:spPr>
          <a:xfrm>
            <a:off x="7784959" y="4891557"/>
            <a:ext cx="1944216" cy="337345"/>
          </a:xfrm>
          <a:prstGeom prst="roundRect">
            <a:avLst/>
          </a:prstGeom>
          <a:solidFill>
            <a:srgbClr val="EFF4FB"/>
          </a:solidFill>
          <a:ln>
            <a:solidFill>
              <a:srgbClr val="EFF4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a:solidFill>
                  <a:schemeClr val="bg1"/>
                </a:solidFill>
              </a:rPr>
              <a:t>Genetik faktörler</a:t>
            </a:r>
          </a:p>
        </p:txBody>
      </p:sp>
      <p:sp>
        <p:nvSpPr>
          <p:cNvPr id="12" name="Dikdörtgen: Yuvarlatılmış Köşeler 11">
            <a:extLst>
              <a:ext uri="{FF2B5EF4-FFF2-40B4-BE49-F238E27FC236}">
                <a16:creationId xmlns:a16="http://schemas.microsoft.com/office/drawing/2014/main" id="{58FB6034-8730-4D75-B3A5-4A614213A5DD}"/>
              </a:ext>
            </a:extLst>
          </p:cNvPr>
          <p:cNvSpPr/>
          <p:nvPr/>
        </p:nvSpPr>
        <p:spPr>
          <a:xfrm>
            <a:off x="6812851" y="6115395"/>
            <a:ext cx="1944216" cy="337345"/>
          </a:xfrm>
          <a:prstGeom prst="roundRect">
            <a:avLst/>
          </a:prstGeom>
          <a:solidFill>
            <a:srgbClr val="EFF4FB"/>
          </a:solidFill>
          <a:ln>
            <a:solidFill>
              <a:srgbClr val="EFF4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a:solidFill>
                  <a:schemeClr val="bg1"/>
                </a:solidFill>
              </a:rPr>
              <a:t>Diyabet süresi</a:t>
            </a:r>
          </a:p>
        </p:txBody>
      </p:sp>
      <p:sp>
        <p:nvSpPr>
          <p:cNvPr id="13" name="Dikdörtgen: Yuvarlatılmış Köşeler 12">
            <a:extLst>
              <a:ext uri="{FF2B5EF4-FFF2-40B4-BE49-F238E27FC236}">
                <a16:creationId xmlns:a16="http://schemas.microsoft.com/office/drawing/2014/main" id="{8A4181BC-85BD-42FD-A2FB-815938D77C41}"/>
              </a:ext>
            </a:extLst>
          </p:cNvPr>
          <p:cNvSpPr/>
          <p:nvPr/>
        </p:nvSpPr>
        <p:spPr>
          <a:xfrm>
            <a:off x="5319405" y="6318641"/>
            <a:ext cx="1182977" cy="184945"/>
          </a:xfrm>
          <a:prstGeom prst="roundRect">
            <a:avLst/>
          </a:prstGeom>
          <a:solidFill>
            <a:srgbClr val="EFF4FB"/>
          </a:solidFill>
          <a:ln>
            <a:solidFill>
              <a:srgbClr val="EFF4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a:solidFill>
                  <a:schemeClr val="bg1"/>
                </a:solidFill>
              </a:rPr>
              <a:t>Sigara</a:t>
            </a:r>
          </a:p>
        </p:txBody>
      </p:sp>
      <p:sp>
        <p:nvSpPr>
          <p:cNvPr id="14" name="Dikdörtgen: Yuvarlatılmış Köşeler 13">
            <a:extLst>
              <a:ext uri="{FF2B5EF4-FFF2-40B4-BE49-F238E27FC236}">
                <a16:creationId xmlns:a16="http://schemas.microsoft.com/office/drawing/2014/main" id="{FB37738F-92F7-4888-AD36-753B88DC54B8}"/>
              </a:ext>
            </a:extLst>
          </p:cNvPr>
          <p:cNvSpPr/>
          <p:nvPr/>
        </p:nvSpPr>
        <p:spPr>
          <a:xfrm>
            <a:off x="3154929" y="6171551"/>
            <a:ext cx="2235855" cy="376609"/>
          </a:xfrm>
          <a:prstGeom prst="roundRect">
            <a:avLst/>
          </a:prstGeom>
          <a:solidFill>
            <a:srgbClr val="EFF4FB"/>
          </a:solidFill>
          <a:ln>
            <a:solidFill>
              <a:srgbClr val="EFF4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a:solidFill>
                  <a:schemeClr val="bg1"/>
                </a:solidFill>
              </a:rPr>
              <a:t>Kötü diyabet kontrolü</a:t>
            </a:r>
          </a:p>
        </p:txBody>
      </p:sp>
      <p:sp>
        <p:nvSpPr>
          <p:cNvPr id="15" name="Dikdörtgen: Yuvarlatılmış Köşeler 14">
            <a:extLst>
              <a:ext uri="{FF2B5EF4-FFF2-40B4-BE49-F238E27FC236}">
                <a16:creationId xmlns:a16="http://schemas.microsoft.com/office/drawing/2014/main" id="{8F7AE034-343F-42FE-8AB5-C29A175895BE}"/>
              </a:ext>
            </a:extLst>
          </p:cNvPr>
          <p:cNvSpPr/>
          <p:nvPr/>
        </p:nvSpPr>
        <p:spPr>
          <a:xfrm>
            <a:off x="2242455" y="4846710"/>
            <a:ext cx="1824947" cy="337345"/>
          </a:xfrm>
          <a:prstGeom prst="roundRect">
            <a:avLst/>
          </a:prstGeom>
          <a:solidFill>
            <a:srgbClr val="EFF4FB"/>
          </a:solidFill>
          <a:ln>
            <a:solidFill>
              <a:srgbClr val="EFF4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err="1">
                <a:solidFill>
                  <a:schemeClr val="bg1"/>
                </a:solidFill>
              </a:rPr>
              <a:t>Dislipidemi</a:t>
            </a:r>
            <a:endParaRPr lang="tr-TR" sz="1800" dirty="0">
              <a:solidFill>
                <a:schemeClr val="bg1"/>
              </a:solidFill>
            </a:endParaRPr>
          </a:p>
        </p:txBody>
      </p:sp>
      <p:sp>
        <p:nvSpPr>
          <p:cNvPr id="16" name="Dikdörtgen: Yuvarlatılmış Köşeler 15">
            <a:extLst>
              <a:ext uri="{FF2B5EF4-FFF2-40B4-BE49-F238E27FC236}">
                <a16:creationId xmlns:a16="http://schemas.microsoft.com/office/drawing/2014/main" id="{59CC365D-16C2-4C59-9426-F53C456E0ABF}"/>
              </a:ext>
            </a:extLst>
          </p:cNvPr>
          <p:cNvSpPr/>
          <p:nvPr/>
        </p:nvSpPr>
        <p:spPr>
          <a:xfrm>
            <a:off x="2621017" y="3499980"/>
            <a:ext cx="1824947" cy="289060"/>
          </a:xfrm>
          <a:prstGeom prst="roundRect">
            <a:avLst/>
          </a:prstGeom>
          <a:solidFill>
            <a:srgbClr val="EFF4FB"/>
          </a:solidFill>
          <a:ln>
            <a:solidFill>
              <a:srgbClr val="EFF4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a:solidFill>
                  <a:schemeClr val="bg1"/>
                </a:solidFill>
              </a:rPr>
              <a:t>Hipertansiyon</a:t>
            </a:r>
          </a:p>
        </p:txBody>
      </p:sp>
      <p:sp>
        <p:nvSpPr>
          <p:cNvPr id="17" name="Dikdörtgen: Yuvarlatılmış Köşeler 16">
            <a:extLst>
              <a:ext uri="{FF2B5EF4-FFF2-40B4-BE49-F238E27FC236}">
                <a16:creationId xmlns:a16="http://schemas.microsoft.com/office/drawing/2014/main" id="{A6011226-D899-4674-B755-58E0A03D5D89}"/>
              </a:ext>
            </a:extLst>
          </p:cNvPr>
          <p:cNvSpPr/>
          <p:nvPr/>
        </p:nvSpPr>
        <p:spPr>
          <a:xfrm>
            <a:off x="4124095" y="2457515"/>
            <a:ext cx="1427100" cy="216024"/>
          </a:xfrm>
          <a:prstGeom prst="roundRect">
            <a:avLst/>
          </a:prstGeom>
          <a:solidFill>
            <a:srgbClr val="EFF4FB"/>
          </a:solidFill>
          <a:ln>
            <a:solidFill>
              <a:srgbClr val="EFF4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800" dirty="0" err="1">
                <a:solidFill>
                  <a:schemeClr val="bg1"/>
                </a:solidFill>
              </a:rPr>
              <a:t>Obezite</a:t>
            </a:r>
            <a:endParaRPr lang="tr-TR" sz="1800" dirty="0">
              <a:solidFill>
                <a:schemeClr val="bg1"/>
              </a:solidFill>
            </a:endParaRPr>
          </a:p>
        </p:txBody>
      </p:sp>
      <p:sp>
        <p:nvSpPr>
          <p:cNvPr id="18" name="Oval 17">
            <a:extLst>
              <a:ext uri="{FF2B5EF4-FFF2-40B4-BE49-F238E27FC236}">
                <a16:creationId xmlns:a16="http://schemas.microsoft.com/office/drawing/2014/main" id="{443B638F-D77F-4BD7-AC60-926F94DF851D}"/>
              </a:ext>
            </a:extLst>
          </p:cNvPr>
          <p:cNvSpPr/>
          <p:nvPr/>
        </p:nvSpPr>
        <p:spPr>
          <a:xfrm>
            <a:off x="6623527" y="6031057"/>
            <a:ext cx="2235855" cy="57927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Oval 19">
            <a:extLst>
              <a:ext uri="{FF2B5EF4-FFF2-40B4-BE49-F238E27FC236}">
                <a16:creationId xmlns:a16="http://schemas.microsoft.com/office/drawing/2014/main" id="{730F13B9-C2A3-42F2-A3C0-46CD868FA4AB}"/>
              </a:ext>
            </a:extLst>
          </p:cNvPr>
          <p:cNvSpPr/>
          <p:nvPr/>
        </p:nvSpPr>
        <p:spPr>
          <a:xfrm>
            <a:off x="3211335" y="6031057"/>
            <a:ext cx="2235855" cy="59035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Oval 20">
            <a:extLst>
              <a:ext uri="{FF2B5EF4-FFF2-40B4-BE49-F238E27FC236}">
                <a16:creationId xmlns:a16="http://schemas.microsoft.com/office/drawing/2014/main" id="{F851E116-0CC0-4514-AC74-C6A6C24780E2}"/>
              </a:ext>
            </a:extLst>
          </p:cNvPr>
          <p:cNvSpPr/>
          <p:nvPr/>
        </p:nvSpPr>
        <p:spPr>
          <a:xfrm>
            <a:off x="2489374" y="3422064"/>
            <a:ext cx="2088232" cy="44489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Patlama: 14 Nokta 21">
            <a:extLst>
              <a:ext uri="{FF2B5EF4-FFF2-40B4-BE49-F238E27FC236}">
                <a16:creationId xmlns:a16="http://schemas.microsoft.com/office/drawing/2014/main" id="{4BBED077-C4BF-4E53-AB9E-42F418887DAE}"/>
              </a:ext>
            </a:extLst>
          </p:cNvPr>
          <p:cNvSpPr/>
          <p:nvPr/>
        </p:nvSpPr>
        <p:spPr>
          <a:xfrm>
            <a:off x="3309139" y="1673945"/>
            <a:ext cx="5447928" cy="4104456"/>
          </a:xfrm>
          <a:prstGeom prst="irregularSeal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000" dirty="0">
                <a:solidFill>
                  <a:schemeClr val="tx1"/>
                </a:solidFill>
              </a:rPr>
              <a:t>TARAMA</a:t>
            </a:r>
          </a:p>
        </p:txBody>
      </p:sp>
      <p:sp>
        <p:nvSpPr>
          <p:cNvPr id="3" name="Slayt Numarası Yer Tutucusu 2">
            <a:extLst>
              <a:ext uri="{FF2B5EF4-FFF2-40B4-BE49-F238E27FC236}">
                <a16:creationId xmlns:a16="http://schemas.microsoft.com/office/drawing/2014/main" id="{AEC5B603-BD6D-448B-B16D-4081869A6F3E}"/>
              </a:ext>
            </a:extLst>
          </p:cNvPr>
          <p:cNvSpPr>
            <a:spLocks noGrp="1"/>
          </p:cNvSpPr>
          <p:nvPr>
            <p:ph type="sldNum" sz="quarter" idx="12"/>
          </p:nvPr>
        </p:nvSpPr>
        <p:spPr/>
        <p:txBody>
          <a:bodyPr/>
          <a:lstStyle/>
          <a:p>
            <a:pPr>
              <a:defRPr/>
            </a:pPr>
            <a:fld id="{2DBDE9CC-C25E-4863-A64A-D5D2A7D0A4AA}" type="slidenum">
              <a:rPr lang="en-US" altLang="tr-TR" smtClean="0"/>
              <a:pPr>
                <a:defRPr/>
              </a:pPr>
              <a:t>11</a:t>
            </a:fld>
            <a:endParaRPr lang="en-US" altLang="tr-TR"/>
          </a:p>
        </p:txBody>
      </p:sp>
    </p:spTree>
    <p:extLst>
      <p:ext uri="{BB962C8B-B14F-4D97-AF65-F5344CB8AC3E}">
        <p14:creationId xmlns:p14="http://schemas.microsoft.com/office/powerpoint/2010/main" val="106942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750"/>
                                        <p:tgtEl>
                                          <p:spTgt spid="22"/>
                                        </p:tgtEl>
                                      </p:cBhvr>
                                    </p:animEffect>
                                    <p:anim calcmode="lin" valueType="num">
                                      <p:cBhvr>
                                        <p:cTn id="23" dur="750" fill="hold"/>
                                        <p:tgtEl>
                                          <p:spTgt spid="22"/>
                                        </p:tgtEl>
                                        <p:attrNameLst>
                                          <p:attrName>ppt_x</p:attrName>
                                        </p:attrNameLst>
                                      </p:cBhvr>
                                      <p:tavLst>
                                        <p:tav tm="0">
                                          <p:val>
                                            <p:strVal val="#ppt_x"/>
                                          </p:val>
                                        </p:tav>
                                        <p:tav tm="100000">
                                          <p:val>
                                            <p:strVal val="#ppt_x"/>
                                          </p:val>
                                        </p:tav>
                                      </p:tavLst>
                                    </p:anim>
                                    <p:anim calcmode="lin" valueType="num">
                                      <p:cBhvr>
                                        <p:cTn id="24" dur="7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95254D8-0B97-420F-B4E3-5202ADADE1A7}"/>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a:t>
            </a:r>
            <a:r>
              <a:rPr lang="tr-TR" sz="3600" b="1" dirty="0" err="1">
                <a:solidFill>
                  <a:srgbClr val="FFCC00"/>
                </a:solidFill>
                <a:effectLst>
                  <a:outerShdw blurRad="38100" dist="38100" dir="2700000" algn="tl">
                    <a:srgbClr val="000000"/>
                  </a:outerShdw>
                </a:effectLst>
                <a:latin typeface="Arial" charset="0"/>
                <a:ea typeface="+mj-ea"/>
                <a:cs typeface="+mj-cs"/>
              </a:rPr>
              <a:t>Retinopati</a:t>
            </a:r>
            <a:r>
              <a:rPr lang="tr-TR" sz="3600" b="1" dirty="0">
                <a:solidFill>
                  <a:srgbClr val="FFCC00"/>
                </a:solidFill>
                <a:effectLst>
                  <a:outerShdw blurRad="38100" dist="38100" dir="2700000" algn="tl">
                    <a:srgbClr val="000000"/>
                  </a:outerShdw>
                </a:effectLst>
                <a:latin typeface="Arial" charset="0"/>
                <a:ea typeface="+mj-ea"/>
                <a:cs typeface="+mj-cs"/>
              </a:rPr>
              <a:t> - Tarama</a:t>
            </a:r>
          </a:p>
        </p:txBody>
      </p:sp>
      <p:sp>
        <p:nvSpPr>
          <p:cNvPr id="8" name="Rectangle 3">
            <a:extLst>
              <a:ext uri="{FF2B5EF4-FFF2-40B4-BE49-F238E27FC236}">
                <a16:creationId xmlns:a16="http://schemas.microsoft.com/office/drawing/2014/main" id="{2D9AAF75-5881-492C-8E14-8799BA969D11}"/>
              </a:ext>
            </a:extLst>
          </p:cNvPr>
          <p:cNvSpPr txBox="1">
            <a:spLocks/>
          </p:cNvSpPr>
          <p:nvPr/>
        </p:nvSpPr>
        <p:spPr bwMode="auto">
          <a:xfrm>
            <a:off x="1559496" y="1387474"/>
            <a:ext cx="9649767" cy="1897510"/>
          </a:xfrm>
          <a:prstGeom prst="rect">
            <a:avLst/>
          </a:prstGeom>
          <a:noFill/>
          <a:ln w="9525">
            <a:noFill/>
            <a:miter lim="800000"/>
            <a:headEnd/>
            <a:tailEnd/>
          </a:ln>
        </p:spPr>
        <p:txBody>
          <a:bodyPr lIns="91364" tIns="45683" rIns="91364" bIns="45683" anchor="t"/>
          <a:lstStyle/>
          <a:p>
            <a:pPr marL="441325" indent="-441325" algn="just">
              <a:buClr>
                <a:schemeClr val="accent2">
                  <a:lumMod val="60000"/>
                  <a:lumOff val="40000"/>
                </a:schemeClr>
              </a:buClr>
              <a:buFont typeface="Wingdings" pitchFamily="2" charset="2"/>
              <a:buChar char="Ø"/>
              <a:defRPr/>
            </a:pPr>
            <a:r>
              <a:rPr lang="tr-TR" dirty="0"/>
              <a:t>Hastalık belirti vermeden ilerleyebilir.</a:t>
            </a:r>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r>
              <a:rPr lang="tr-TR" dirty="0"/>
              <a:t>İdeal zaman?</a:t>
            </a:r>
          </a:p>
          <a:p>
            <a:pPr marL="441325" indent="-441325" algn="just">
              <a:buClr>
                <a:schemeClr val="accent2">
                  <a:lumMod val="60000"/>
                  <a:lumOff val="40000"/>
                </a:schemeClr>
              </a:buClr>
              <a:buFont typeface="Wingdings" pitchFamily="2" charset="2"/>
              <a:buChar char="Ø"/>
              <a:defRPr/>
            </a:pPr>
            <a:endParaRPr lang="tr-TR" dirty="0"/>
          </a:p>
          <a:p>
            <a:pPr marL="441325" indent="-441325" algn="just">
              <a:buClr>
                <a:schemeClr val="accent2">
                  <a:lumMod val="60000"/>
                  <a:lumOff val="40000"/>
                </a:schemeClr>
              </a:buClr>
              <a:buFont typeface="Wingdings" pitchFamily="2" charset="2"/>
              <a:buChar char="Ø"/>
              <a:defRPr/>
            </a:pPr>
            <a:r>
              <a:rPr lang="tr-TR" dirty="0"/>
              <a:t>Kontrol aralığı 1-2 yıl</a:t>
            </a:r>
          </a:p>
        </p:txBody>
      </p:sp>
      <p:sp>
        <p:nvSpPr>
          <p:cNvPr id="2" name="Dikdörtgen 1">
            <a:extLst>
              <a:ext uri="{FF2B5EF4-FFF2-40B4-BE49-F238E27FC236}">
                <a16:creationId xmlns:a16="http://schemas.microsoft.com/office/drawing/2014/main" id="{FC708C2C-033C-4879-83EB-4F36D10CB1F3}"/>
              </a:ext>
            </a:extLst>
          </p:cNvPr>
          <p:cNvSpPr/>
          <p:nvPr/>
        </p:nvSpPr>
        <p:spPr>
          <a:xfrm>
            <a:off x="1703509" y="3481041"/>
            <a:ext cx="3888432" cy="2041526"/>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accent1">
                    <a:lumMod val="50000"/>
                  </a:schemeClr>
                </a:solidFill>
              </a:rPr>
              <a:t>TİP 1 DİYABET</a:t>
            </a:r>
          </a:p>
          <a:p>
            <a:pPr algn="ctr"/>
            <a:endParaRPr lang="tr-TR" dirty="0">
              <a:solidFill>
                <a:schemeClr val="bg1"/>
              </a:solidFill>
            </a:endParaRPr>
          </a:p>
          <a:p>
            <a:pPr algn="ctr"/>
            <a:r>
              <a:rPr lang="tr-TR" dirty="0">
                <a:solidFill>
                  <a:schemeClr val="bg1"/>
                </a:solidFill>
              </a:rPr>
              <a:t>TANIDAN 5 YIL SONRA</a:t>
            </a:r>
          </a:p>
          <a:p>
            <a:pPr algn="ctr"/>
            <a:endParaRPr lang="tr-TR" dirty="0">
              <a:solidFill>
                <a:schemeClr val="bg1"/>
              </a:solidFill>
            </a:endParaRPr>
          </a:p>
        </p:txBody>
      </p:sp>
      <p:sp>
        <p:nvSpPr>
          <p:cNvPr id="9" name="Dikdörtgen 8">
            <a:extLst>
              <a:ext uri="{FF2B5EF4-FFF2-40B4-BE49-F238E27FC236}">
                <a16:creationId xmlns:a16="http://schemas.microsoft.com/office/drawing/2014/main" id="{654764C9-466C-483D-9565-FF86940171CF}"/>
              </a:ext>
            </a:extLst>
          </p:cNvPr>
          <p:cNvSpPr/>
          <p:nvPr/>
        </p:nvSpPr>
        <p:spPr>
          <a:xfrm>
            <a:off x="6600059" y="3481041"/>
            <a:ext cx="3888432" cy="2041526"/>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accent1">
                    <a:lumMod val="50000"/>
                  </a:schemeClr>
                </a:solidFill>
              </a:rPr>
              <a:t>TİP 2 DİYABET</a:t>
            </a:r>
          </a:p>
          <a:p>
            <a:pPr algn="ctr"/>
            <a:endParaRPr lang="tr-TR" dirty="0">
              <a:solidFill>
                <a:schemeClr val="bg1"/>
              </a:solidFill>
            </a:endParaRPr>
          </a:p>
          <a:p>
            <a:pPr algn="ctr"/>
            <a:r>
              <a:rPr lang="tr-TR" dirty="0">
                <a:solidFill>
                  <a:schemeClr val="bg1"/>
                </a:solidFill>
              </a:rPr>
              <a:t>TANI ALDIĞI ANDA</a:t>
            </a:r>
          </a:p>
          <a:p>
            <a:pPr algn="ctr"/>
            <a:endParaRPr lang="tr-TR" dirty="0">
              <a:solidFill>
                <a:schemeClr val="bg1"/>
              </a:solidFill>
            </a:endParaRPr>
          </a:p>
        </p:txBody>
      </p:sp>
      <p:sp>
        <p:nvSpPr>
          <p:cNvPr id="10" name="Rectangle 3">
            <a:extLst>
              <a:ext uri="{FF2B5EF4-FFF2-40B4-BE49-F238E27FC236}">
                <a16:creationId xmlns:a16="http://schemas.microsoft.com/office/drawing/2014/main" id="{0A799D43-23A1-4D3A-A039-104EB4447652}"/>
              </a:ext>
            </a:extLst>
          </p:cNvPr>
          <p:cNvSpPr txBox="1">
            <a:spLocks/>
          </p:cNvSpPr>
          <p:nvPr/>
        </p:nvSpPr>
        <p:spPr bwMode="auto">
          <a:xfrm>
            <a:off x="1559496" y="5786456"/>
            <a:ext cx="9649767" cy="766786"/>
          </a:xfrm>
          <a:prstGeom prst="rect">
            <a:avLst/>
          </a:prstGeom>
          <a:noFill/>
          <a:ln w="9525">
            <a:noFill/>
            <a:miter lim="800000"/>
            <a:headEnd/>
            <a:tailEnd/>
          </a:ln>
        </p:spPr>
        <p:txBody>
          <a:bodyPr lIns="91364" tIns="45683" rIns="91364" bIns="45683" anchor="t"/>
          <a:lstStyle/>
          <a:p>
            <a:pPr marL="441325" indent="-441325" algn="just">
              <a:buClr>
                <a:schemeClr val="accent2">
                  <a:lumMod val="60000"/>
                  <a:lumOff val="40000"/>
                </a:schemeClr>
              </a:buClr>
              <a:buFont typeface="Wingdings" pitchFamily="2" charset="2"/>
              <a:buChar char="Ø"/>
              <a:defRPr/>
            </a:pPr>
            <a:r>
              <a:rPr lang="tr-TR" dirty="0"/>
              <a:t>Gebelik: planlamadan önce ve her </a:t>
            </a:r>
            <a:r>
              <a:rPr lang="tr-TR" dirty="0" err="1"/>
              <a:t>trimesterda</a:t>
            </a:r>
            <a:endParaRPr lang="tr-TR" dirty="0"/>
          </a:p>
        </p:txBody>
      </p:sp>
      <p:sp>
        <p:nvSpPr>
          <p:cNvPr id="3" name="Slayt Numarası Yer Tutucusu 2">
            <a:extLst>
              <a:ext uri="{FF2B5EF4-FFF2-40B4-BE49-F238E27FC236}">
                <a16:creationId xmlns:a16="http://schemas.microsoft.com/office/drawing/2014/main" id="{22585DE3-3654-4439-BED3-3518D66A5D98}"/>
              </a:ext>
            </a:extLst>
          </p:cNvPr>
          <p:cNvSpPr>
            <a:spLocks noGrp="1"/>
          </p:cNvSpPr>
          <p:nvPr>
            <p:ph type="sldNum" sz="quarter" idx="12"/>
          </p:nvPr>
        </p:nvSpPr>
        <p:spPr/>
        <p:txBody>
          <a:bodyPr/>
          <a:lstStyle/>
          <a:p>
            <a:pPr>
              <a:defRPr/>
            </a:pPr>
            <a:fld id="{2DBDE9CC-C25E-4863-A64A-D5D2A7D0A4AA}" type="slidenum">
              <a:rPr lang="en-US" altLang="tr-TR" smtClean="0"/>
              <a:pPr>
                <a:defRPr/>
              </a:pPr>
              <a:t>12</a:t>
            </a:fld>
            <a:endParaRPr lang="en-US" altLang="tr-TR"/>
          </a:p>
        </p:txBody>
      </p:sp>
    </p:spTree>
    <p:extLst>
      <p:ext uri="{BB962C8B-B14F-4D97-AF65-F5344CB8AC3E}">
        <p14:creationId xmlns:p14="http://schemas.microsoft.com/office/powerpoint/2010/main" val="52648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750"/>
                                        <p:tgtEl>
                                          <p:spTgt spid="9"/>
                                        </p:tgtEl>
                                      </p:cBhvr>
                                    </p:animEffect>
                                    <p:anim calcmode="lin" valueType="num">
                                      <p:cBhvr>
                                        <p:cTn id="15" dur="750" fill="hold"/>
                                        <p:tgtEl>
                                          <p:spTgt spid="9"/>
                                        </p:tgtEl>
                                        <p:attrNameLst>
                                          <p:attrName>ppt_x</p:attrName>
                                        </p:attrNameLst>
                                      </p:cBhvr>
                                      <p:tavLst>
                                        <p:tav tm="0">
                                          <p:val>
                                            <p:strVal val="#ppt_x"/>
                                          </p:val>
                                        </p:tav>
                                        <p:tav tm="100000">
                                          <p:val>
                                            <p:strVal val="#ppt_x"/>
                                          </p:val>
                                        </p:tav>
                                      </p:tavLst>
                                    </p:anim>
                                    <p:anim calcmode="lin" valueType="num">
                                      <p:cBhvr>
                                        <p:cTn id="16" dur="7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95254D8-0B97-420F-B4E3-5202ADADE1A7}"/>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a:t>
            </a:r>
            <a:r>
              <a:rPr lang="tr-TR" sz="3600" b="1" dirty="0" err="1">
                <a:solidFill>
                  <a:srgbClr val="FFCC00"/>
                </a:solidFill>
                <a:effectLst>
                  <a:outerShdw blurRad="38100" dist="38100" dir="2700000" algn="tl">
                    <a:srgbClr val="000000"/>
                  </a:outerShdw>
                </a:effectLst>
                <a:latin typeface="Arial" charset="0"/>
                <a:ea typeface="+mj-ea"/>
                <a:cs typeface="+mj-cs"/>
              </a:rPr>
              <a:t>Retinopati</a:t>
            </a:r>
            <a:r>
              <a:rPr lang="tr-TR" sz="3600" b="1" dirty="0">
                <a:solidFill>
                  <a:srgbClr val="FFCC00"/>
                </a:solidFill>
                <a:effectLst>
                  <a:outerShdw blurRad="38100" dist="38100" dir="2700000" algn="tl">
                    <a:srgbClr val="000000"/>
                  </a:outerShdw>
                </a:effectLst>
                <a:latin typeface="Arial" charset="0"/>
                <a:ea typeface="+mj-ea"/>
                <a:cs typeface="+mj-cs"/>
              </a:rPr>
              <a:t> - Muayene</a:t>
            </a:r>
          </a:p>
        </p:txBody>
      </p:sp>
      <p:sp>
        <p:nvSpPr>
          <p:cNvPr id="8" name="Rectangle 3">
            <a:extLst>
              <a:ext uri="{FF2B5EF4-FFF2-40B4-BE49-F238E27FC236}">
                <a16:creationId xmlns:a16="http://schemas.microsoft.com/office/drawing/2014/main" id="{2D9AAF75-5881-492C-8E14-8799BA969D11}"/>
              </a:ext>
            </a:extLst>
          </p:cNvPr>
          <p:cNvSpPr txBox="1">
            <a:spLocks/>
          </p:cNvSpPr>
          <p:nvPr/>
        </p:nvSpPr>
        <p:spPr bwMode="auto">
          <a:xfrm>
            <a:off x="1559496" y="1387474"/>
            <a:ext cx="9649767" cy="1897510"/>
          </a:xfrm>
          <a:prstGeom prst="rect">
            <a:avLst/>
          </a:prstGeom>
          <a:noFill/>
          <a:ln w="9525">
            <a:noFill/>
            <a:miter lim="800000"/>
            <a:headEnd/>
            <a:tailEnd/>
          </a:ln>
        </p:spPr>
        <p:txBody>
          <a:bodyPr lIns="91364" tIns="45683" rIns="91364" bIns="45683" anchor="ctr"/>
          <a:lstStyle/>
          <a:p>
            <a:pPr marL="441325" indent="-441325" algn="just">
              <a:buClr>
                <a:schemeClr val="accent2">
                  <a:lumMod val="60000"/>
                  <a:lumOff val="40000"/>
                </a:schemeClr>
              </a:buClr>
              <a:buFont typeface="Wingdings" pitchFamily="2" charset="2"/>
              <a:buChar char="Ø"/>
              <a:defRPr/>
            </a:pPr>
            <a:r>
              <a:rPr lang="tr-TR" dirty="0"/>
              <a:t>Göz arkası muayenesi</a:t>
            </a:r>
          </a:p>
          <a:p>
            <a:pPr marL="441325" indent="-441325" algn="just">
              <a:buClr>
                <a:schemeClr val="accent2">
                  <a:lumMod val="60000"/>
                  <a:lumOff val="40000"/>
                </a:schemeClr>
              </a:buClr>
              <a:buFont typeface="Wingdings" pitchFamily="2" charset="2"/>
              <a:buChar char="Ø"/>
              <a:defRPr/>
            </a:pPr>
            <a:endParaRPr lang="tr-TR" dirty="0"/>
          </a:p>
          <a:p>
            <a:pPr algn="just">
              <a:buClr>
                <a:schemeClr val="accent2">
                  <a:lumMod val="60000"/>
                  <a:lumOff val="40000"/>
                </a:schemeClr>
              </a:buClr>
              <a:defRPr/>
            </a:pPr>
            <a:endParaRPr lang="tr-TR" dirty="0"/>
          </a:p>
        </p:txBody>
      </p:sp>
      <p:pic>
        <p:nvPicPr>
          <p:cNvPr id="2" name="np drp cut">
            <a:hlinkClick r:id="" action="ppaction://media"/>
            <a:extLst>
              <a:ext uri="{FF2B5EF4-FFF2-40B4-BE49-F238E27FC236}">
                <a16:creationId xmlns:a16="http://schemas.microsoft.com/office/drawing/2014/main" id="{77A51BE8-FDD1-4318-8B2F-9C6E049B7AD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15812"/>
          <a:stretch/>
        </p:blipFill>
        <p:spPr>
          <a:xfrm>
            <a:off x="2135560" y="2795828"/>
            <a:ext cx="3039828" cy="3851042"/>
          </a:xfrm>
          <a:prstGeom prst="rect">
            <a:avLst/>
          </a:prstGeom>
        </p:spPr>
      </p:pic>
      <p:pic>
        <p:nvPicPr>
          <p:cNvPr id="3" name="p drp cut">
            <a:hlinkClick r:id="" action="ppaction://media"/>
            <a:extLst>
              <a:ext uri="{FF2B5EF4-FFF2-40B4-BE49-F238E27FC236}">
                <a16:creationId xmlns:a16="http://schemas.microsoft.com/office/drawing/2014/main" id="{376231A6-6248-4EC3-8752-EAF6DD860A85}"/>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672412" y="2795828"/>
            <a:ext cx="3039827" cy="3851042"/>
          </a:xfrm>
          <a:prstGeom prst="rect">
            <a:avLst/>
          </a:prstGeom>
        </p:spPr>
      </p:pic>
      <p:sp>
        <p:nvSpPr>
          <p:cNvPr id="5" name="Slayt Numarası Yer Tutucusu 4">
            <a:extLst>
              <a:ext uri="{FF2B5EF4-FFF2-40B4-BE49-F238E27FC236}">
                <a16:creationId xmlns:a16="http://schemas.microsoft.com/office/drawing/2014/main" id="{C5023D3E-86A1-4095-A660-EC8C11178A74}"/>
              </a:ext>
            </a:extLst>
          </p:cNvPr>
          <p:cNvSpPr>
            <a:spLocks noGrp="1"/>
          </p:cNvSpPr>
          <p:nvPr>
            <p:ph type="sldNum" sz="quarter" idx="12"/>
          </p:nvPr>
        </p:nvSpPr>
        <p:spPr/>
        <p:txBody>
          <a:bodyPr/>
          <a:lstStyle/>
          <a:p>
            <a:pPr>
              <a:defRPr/>
            </a:pPr>
            <a:fld id="{2DBDE9CC-C25E-4863-A64A-D5D2A7D0A4AA}" type="slidenum">
              <a:rPr lang="en-US" altLang="tr-TR" smtClean="0"/>
              <a:pPr>
                <a:defRPr/>
              </a:pPr>
              <a:t>13</a:t>
            </a:fld>
            <a:endParaRPr lang="en-US" altLang="tr-TR"/>
          </a:p>
        </p:txBody>
      </p:sp>
    </p:spTree>
    <p:extLst>
      <p:ext uri="{BB962C8B-B14F-4D97-AF65-F5344CB8AC3E}">
        <p14:creationId xmlns:p14="http://schemas.microsoft.com/office/powerpoint/2010/main" val="176930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166"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5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mute="1">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95254D8-0B97-420F-B4E3-5202ADADE1A7}"/>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a:t>
            </a:r>
            <a:r>
              <a:rPr lang="tr-TR" sz="3600" b="1" dirty="0" err="1">
                <a:solidFill>
                  <a:srgbClr val="FFCC00"/>
                </a:solidFill>
                <a:effectLst>
                  <a:outerShdw blurRad="38100" dist="38100" dir="2700000" algn="tl">
                    <a:srgbClr val="000000"/>
                  </a:outerShdw>
                </a:effectLst>
                <a:latin typeface="Arial" charset="0"/>
                <a:ea typeface="+mj-ea"/>
                <a:cs typeface="+mj-cs"/>
              </a:rPr>
              <a:t>Retinopati</a:t>
            </a:r>
            <a:r>
              <a:rPr lang="tr-TR" sz="3600" b="1" dirty="0">
                <a:solidFill>
                  <a:srgbClr val="FFCC00"/>
                </a:solidFill>
                <a:effectLst>
                  <a:outerShdw blurRad="38100" dist="38100" dir="2700000" algn="tl">
                    <a:srgbClr val="000000"/>
                  </a:outerShdw>
                </a:effectLst>
                <a:latin typeface="Arial" charset="0"/>
                <a:ea typeface="+mj-ea"/>
                <a:cs typeface="+mj-cs"/>
              </a:rPr>
              <a:t> - Muayene</a:t>
            </a:r>
          </a:p>
        </p:txBody>
      </p:sp>
      <p:sp>
        <p:nvSpPr>
          <p:cNvPr id="8" name="Rectangle 3">
            <a:extLst>
              <a:ext uri="{FF2B5EF4-FFF2-40B4-BE49-F238E27FC236}">
                <a16:creationId xmlns:a16="http://schemas.microsoft.com/office/drawing/2014/main" id="{2D9AAF75-5881-492C-8E14-8799BA969D11}"/>
              </a:ext>
            </a:extLst>
          </p:cNvPr>
          <p:cNvSpPr txBox="1">
            <a:spLocks/>
          </p:cNvSpPr>
          <p:nvPr/>
        </p:nvSpPr>
        <p:spPr bwMode="auto">
          <a:xfrm>
            <a:off x="1559496" y="1387474"/>
            <a:ext cx="9649767" cy="1897510"/>
          </a:xfrm>
          <a:prstGeom prst="rect">
            <a:avLst/>
          </a:prstGeom>
          <a:noFill/>
          <a:ln w="9525">
            <a:noFill/>
            <a:miter lim="800000"/>
            <a:headEnd/>
            <a:tailEnd/>
          </a:ln>
        </p:spPr>
        <p:txBody>
          <a:bodyPr lIns="91364" tIns="45683" rIns="91364" bIns="45683" anchor="t"/>
          <a:lstStyle/>
          <a:p>
            <a:pPr marL="441325" indent="-441325" algn="just">
              <a:buClr>
                <a:schemeClr val="accent2">
                  <a:lumMod val="60000"/>
                  <a:lumOff val="40000"/>
                </a:schemeClr>
              </a:buClr>
              <a:buFont typeface="Wingdings" pitchFamily="2" charset="2"/>
              <a:buChar char="Ø"/>
              <a:defRPr/>
            </a:pPr>
            <a:r>
              <a:rPr lang="tr-TR" dirty="0"/>
              <a:t>Görüntüleme yöntemleri:</a:t>
            </a:r>
          </a:p>
          <a:p>
            <a:pPr algn="just">
              <a:buClr>
                <a:schemeClr val="accent2">
                  <a:lumMod val="60000"/>
                  <a:lumOff val="40000"/>
                </a:schemeClr>
              </a:buClr>
              <a:defRPr/>
            </a:pPr>
            <a:endParaRPr lang="tr-TR" dirty="0"/>
          </a:p>
        </p:txBody>
      </p:sp>
      <p:sp>
        <p:nvSpPr>
          <p:cNvPr id="5" name="Slayt Numarası Yer Tutucusu 4">
            <a:extLst>
              <a:ext uri="{FF2B5EF4-FFF2-40B4-BE49-F238E27FC236}">
                <a16:creationId xmlns:a16="http://schemas.microsoft.com/office/drawing/2014/main" id="{59AAA8FE-6BD1-42CA-99D7-75DFA3BA7EAD}"/>
              </a:ext>
            </a:extLst>
          </p:cNvPr>
          <p:cNvSpPr>
            <a:spLocks noGrp="1"/>
          </p:cNvSpPr>
          <p:nvPr>
            <p:ph type="sldNum" sz="quarter" idx="12"/>
          </p:nvPr>
        </p:nvSpPr>
        <p:spPr/>
        <p:txBody>
          <a:bodyPr/>
          <a:lstStyle/>
          <a:p>
            <a:pPr>
              <a:defRPr/>
            </a:pPr>
            <a:fld id="{2DBDE9CC-C25E-4863-A64A-D5D2A7D0A4AA}" type="slidenum">
              <a:rPr lang="en-US" altLang="tr-TR" smtClean="0"/>
              <a:pPr>
                <a:defRPr/>
              </a:pPr>
              <a:t>14</a:t>
            </a:fld>
            <a:endParaRPr lang="en-US" altLang="tr-TR"/>
          </a:p>
        </p:txBody>
      </p:sp>
      <p:pic>
        <p:nvPicPr>
          <p:cNvPr id="2" name="Resim 1">
            <a:extLst>
              <a:ext uri="{FF2B5EF4-FFF2-40B4-BE49-F238E27FC236}">
                <a16:creationId xmlns:a16="http://schemas.microsoft.com/office/drawing/2014/main" id="{2E0D0DF4-FBF8-46EC-9A26-525D3EDA44AA}"/>
              </a:ext>
            </a:extLst>
          </p:cNvPr>
          <p:cNvPicPr>
            <a:picLocks noChangeAspect="1"/>
          </p:cNvPicPr>
          <p:nvPr/>
        </p:nvPicPr>
        <p:blipFill>
          <a:blip r:embed="rId3"/>
          <a:stretch>
            <a:fillRect/>
          </a:stretch>
        </p:blipFill>
        <p:spPr>
          <a:xfrm>
            <a:off x="1559496" y="2636912"/>
            <a:ext cx="6045497" cy="3400983"/>
          </a:xfrm>
          <a:prstGeom prst="rect">
            <a:avLst/>
          </a:prstGeom>
        </p:spPr>
      </p:pic>
      <p:pic>
        <p:nvPicPr>
          <p:cNvPr id="3" name="Resim 2">
            <a:extLst>
              <a:ext uri="{FF2B5EF4-FFF2-40B4-BE49-F238E27FC236}">
                <a16:creationId xmlns:a16="http://schemas.microsoft.com/office/drawing/2014/main" id="{27CABF63-A7BF-4977-B8F4-14DAB34F7841}"/>
              </a:ext>
            </a:extLst>
          </p:cNvPr>
          <p:cNvPicPr>
            <a:picLocks noChangeAspect="1"/>
          </p:cNvPicPr>
          <p:nvPr/>
        </p:nvPicPr>
        <p:blipFill>
          <a:blip r:embed="rId4"/>
          <a:stretch>
            <a:fillRect/>
          </a:stretch>
        </p:blipFill>
        <p:spPr>
          <a:xfrm>
            <a:off x="2398106" y="2633626"/>
            <a:ext cx="7395788" cy="3400983"/>
          </a:xfrm>
          <a:prstGeom prst="rect">
            <a:avLst/>
          </a:prstGeom>
        </p:spPr>
      </p:pic>
      <p:pic>
        <p:nvPicPr>
          <p:cNvPr id="6" name="Resim 5">
            <a:extLst>
              <a:ext uri="{FF2B5EF4-FFF2-40B4-BE49-F238E27FC236}">
                <a16:creationId xmlns:a16="http://schemas.microsoft.com/office/drawing/2014/main" id="{C583AFF6-620E-4681-A113-C512FE47B449}"/>
              </a:ext>
            </a:extLst>
          </p:cNvPr>
          <p:cNvPicPr>
            <a:picLocks noChangeAspect="1"/>
          </p:cNvPicPr>
          <p:nvPr/>
        </p:nvPicPr>
        <p:blipFill rotWithShape="1">
          <a:blip r:embed="rId5"/>
          <a:srcRect b="7797"/>
          <a:stretch/>
        </p:blipFill>
        <p:spPr>
          <a:xfrm>
            <a:off x="4888519" y="2630339"/>
            <a:ext cx="4905375" cy="3407555"/>
          </a:xfrm>
          <a:prstGeom prst="rect">
            <a:avLst/>
          </a:prstGeom>
        </p:spPr>
      </p:pic>
      <p:pic>
        <p:nvPicPr>
          <p:cNvPr id="7" name="Resim 6">
            <a:extLst>
              <a:ext uri="{FF2B5EF4-FFF2-40B4-BE49-F238E27FC236}">
                <a16:creationId xmlns:a16="http://schemas.microsoft.com/office/drawing/2014/main" id="{11C9EB89-138B-4B09-A898-F0777FA8FBFD}"/>
              </a:ext>
            </a:extLst>
          </p:cNvPr>
          <p:cNvPicPr>
            <a:picLocks noChangeAspect="1"/>
          </p:cNvPicPr>
          <p:nvPr/>
        </p:nvPicPr>
        <p:blipFill>
          <a:blip r:embed="rId6"/>
          <a:stretch>
            <a:fillRect/>
          </a:stretch>
        </p:blipFill>
        <p:spPr>
          <a:xfrm>
            <a:off x="7158845" y="2636912"/>
            <a:ext cx="3407555" cy="3407555"/>
          </a:xfrm>
          <a:prstGeom prst="rect">
            <a:avLst/>
          </a:prstGeom>
        </p:spPr>
      </p:pic>
      <p:sp>
        <p:nvSpPr>
          <p:cNvPr id="9" name="Metin kutusu 8">
            <a:extLst>
              <a:ext uri="{FF2B5EF4-FFF2-40B4-BE49-F238E27FC236}">
                <a16:creationId xmlns:a16="http://schemas.microsoft.com/office/drawing/2014/main" id="{8A035729-8B82-43BF-B047-1CB937E72464}"/>
              </a:ext>
            </a:extLst>
          </p:cNvPr>
          <p:cNvSpPr txBox="1"/>
          <p:nvPr/>
        </p:nvSpPr>
        <p:spPr>
          <a:xfrm>
            <a:off x="1559496" y="2014005"/>
            <a:ext cx="3096344" cy="461665"/>
          </a:xfrm>
          <a:prstGeom prst="rect">
            <a:avLst/>
          </a:prstGeom>
          <a:solidFill>
            <a:srgbClr val="FFCC00"/>
          </a:solidFill>
        </p:spPr>
        <p:txBody>
          <a:bodyPr wrap="square" rtlCol="0">
            <a:spAutoFit/>
          </a:bodyPr>
          <a:lstStyle/>
          <a:p>
            <a:r>
              <a:rPr lang="tr-TR" dirty="0" err="1">
                <a:solidFill>
                  <a:schemeClr val="bg1"/>
                </a:solidFill>
              </a:rPr>
              <a:t>Maküla</a:t>
            </a:r>
            <a:r>
              <a:rPr lang="tr-TR" dirty="0">
                <a:solidFill>
                  <a:schemeClr val="bg1"/>
                </a:solidFill>
              </a:rPr>
              <a:t> Tomografisi</a:t>
            </a:r>
          </a:p>
        </p:txBody>
      </p:sp>
      <p:sp>
        <p:nvSpPr>
          <p:cNvPr id="10" name="Metin kutusu 9">
            <a:extLst>
              <a:ext uri="{FF2B5EF4-FFF2-40B4-BE49-F238E27FC236}">
                <a16:creationId xmlns:a16="http://schemas.microsoft.com/office/drawing/2014/main" id="{2477EA6B-6422-42BA-B800-5959708EDD6A}"/>
              </a:ext>
            </a:extLst>
          </p:cNvPr>
          <p:cNvSpPr txBox="1"/>
          <p:nvPr/>
        </p:nvSpPr>
        <p:spPr>
          <a:xfrm>
            <a:off x="5015880" y="2010718"/>
            <a:ext cx="3096344" cy="461665"/>
          </a:xfrm>
          <a:prstGeom prst="rect">
            <a:avLst/>
          </a:prstGeom>
          <a:solidFill>
            <a:srgbClr val="FFCC00"/>
          </a:solidFill>
        </p:spPr>
        <p:txBody>
          <a:bodyPr wrap="square" rtlCol="0">
            <a:spAutoFit/>
          </a:bodyPr>
          <a:lstStyle/>
          <a:p>
            <a:r>
              <a:rPr lang="tr-TR" dirty="0">
                <a:solidFill>
                  <a:schemeClr val="bg1"/>
                </a:solidFill>
              </a:rPr>
              <a:t>Göz Anjiyografisi</a:t>
            </a:r>
          </a:p>
        </p:txBody>
      </p:sp>
    </p:spTree>
    <p:extLst>
      <p:ext uri="{BB962C8B-B14F-4D97-AF65-F5344CB8AC3E}">
        <p14:creationId xmlns:p14="http://schemas.microsoft.com/office/powerpoint/2010/main" val="702360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a:extLst>
              <a:ext uri="{FF2B5EF4-FFF2-40B4-BE49-F238E27FC236}">
                <a16:creationId xmlns:a16="http://schemas.microsoft.com/office/drawing/2014/main" id="{BD5D8426-1FBB-4D0A-A508-242655287783}"/>
              </a:ext>
            </a:extLst>
          </p:cNvPr>
          <p:cNvSpPr>
            <a:spLocks noGrp="1"/>
          </p:cNvSpPr>
          <p:nvPr>
            <p:ph type="body" idx="4294967295"/>
          </p:nvPr>
        </p:nvSpPr>
        <p:spPr>
          <a:xfrm>
            <a:off x="1666876" y="1143000"/>
            <a:ext cx="8858250" cy="3429000"/>
          </a:xfrm>
        </p:spPr>
        <p:txBody>
          <a:bodyPr/>
          <a:lstStyle/>
          <a:p>
            <a:pPr marL="536575" indent="-536575" algn="just">
              <a:buClr>
                <a:schemeClr val="accent2">
                  <a:lumMod val="60000"/>
                  <a:lumOff val="40000"/>
                </a:schemeClr>
              </a:buClr>
              <a:buFont typeface="Wingdings" pitchFamily="2" charset="2"/>
              <a:buChar char="Ø"/>
              <a:defRPr/>
            </a:pPr>
            <a:r>
              <a:rPr lang="tr-TR" sz="2400" dirty="0">
                <a:solidFill>
                  <a:srgbClr val="CFFE66"/>
                </a:solidFill>
              </a:rPr>
              <a:t>Hafif şiddetli retinopati: </a:t>
            </a:r>
            <a:r>
              <a:rPr lang="tr-TR" sz="2400" dirty="0"/>
              <a:t>Retina kan damarlarında balon benzeri genişlemeler olur (</a:t>
            </a:r>
            <a:r>
              <a:rPr lang="tr-TR" sz="2400" dirty="0" err="1"/>
              <a:t>mikroanevrizma</a:t>
            </a:r>
            <a:r>
              <a:rPr lang="tr-TR" sz="2400" dirty="0"/>
              <a:t>).</a:t>
            </a:r>
          </a:p>
          <a:p>
            <a:pPr marL="536575" indent="-536575" algn="just">
              <a:buClr>
                <a:schemeClr val="accent2">
                  <a:lumMod val="60000"/>
                  <a:lumOff val="40000"/>
                </a:schemeClr>
              </a:buClr>
              <a:buFont typeface="Wingdings" pitchFamily="2" charset="2"/>
              <a:buChar char="Ø"/>
              <a:defRPr/>
            </a:pPr>
            <a:r>
              <a:rPr lang="tr-TR" sz="2400" dirty="0">
                <a:solidFill>
                  <a:srgbClr val="CFFE66"/>
                </a:solidFill>
              </a:rPr>
              <a:t>Orta şiddetli retinopati: </a:t>
            </a:r>
            <a:r>
              <a:rPr lang="tr-TR" sz="2400" dirty="0"/>
              <a:t>Kan damarlarından sızıntı (kanama) olur. Bazı küçük damarlar tıkanabilir. </a:t>
            </a:r>
          </a:p>
          <a:p>
            <a:pPr marL="536575" indent="-536575" algn="just">
              <a:buClr>
                <a:schemeClr val="accent2">
                  <a:lumMod val="60000"/>
                  <a:lumOff val="40000"/>
                </a:schemeClr>
              </a:buClr>
              <a:buFont typeface="Wingdings" pitchFamily="2" charset="2"/>
              <a:buChar char="Ø"/>
              <a:defRPr/>
            </a:pPr>
            <a:r>
              <a:rPr lang="tr-TR" sz="2400" dirty="0">
                <a:solidFill>
                  <a:srgbClr val="CFFE66"/>
                </a:solidFill>
              </a:rPr>
              <a:t>Şiddetli retinopati: </a:t>
            </a:r>
            <a:r>
              <a:rPr lang="tr-TR" sz="2400" dirty="0"/>
              <a:t>Damar tıkanıklığı daha yaygındır ve </a:t>
            </a:r>
            <a:r>
              <a:rPr lang="tr-TR" sz="2400" dirty="0" err="1"/>
              <a:t>iskemi</a:t>
            </a:r>
            <a:r>
              <a:rPr lang="tr-TR" sz="2400" dirty="0"/>
              <a:t> oluşur. Anormal yeni damar oluşumu için faktörler salınır.</a:t>
            </a:r>
          </a:p>
          <a:p>
            <a:pPr marL="536575" indent="-536575" algn="just">
              <a:buClr>
                <a:schemeClr val="accent2">
                  <a:lumMod val="60000"/>
                  <a:lumOff val="40000"/>
                </a:schemeClr>
              </a:buClr>
              <a:buFont typeface="Wingdings" pitchFamily="2" charset="2"/>
              <a:buChar char="Ø"/>
              <a:defRPr/>
            </a:pPr>
            <a:r>
              <a:rPr lang="tr-TR" sz="2400" dirty="0" err="1">
                <a:solidFill>
                  <a:srgbClr val="CFFE66"/>
                </a:solidFill>
              </a:rPr>
              <a:t>Proliferatif</a:t>
            </a:r>
            <a:r>
              <a:rPr lang="tr-TR" sz="2400" dirty="0">
                <a:solidFill>
                  <a:srgbClr val="CFFE66"/>
                </a:solidFill>
              </a:rPr>
              <a:t> retinopati: </a:t>
            </a:r>
            <a:r>
              <a:rPr lang="tr-TR" sz="2400" dirty="0"/>
              <a:t>Anormal yeni damarlar oluşur. Retinal kanamalar izlenir. </a:t>
            </a:r>
          </a:p>
          <a:p>
            <a:pPr marL="536575" indent="-536575" algn="just">
              <a:buNone/>
              <a:defRPr/>
            </a:pPr>
            <a:endParaRPr lang="tr-TR" sz="2400" dirty="0"/>
          </a:p>
        </p:txBody>
      </p:sp>
      <p:sp>
        <p:nvSpPr>
          <p:cNvPr id="4" name="Rectangle 2">
            <a:extLst>
              <a:ext uri="{FF2B5EF4-FFF2-40B4-BE49-F238E27FC236}">
                <a16:creationId xmlns:a16="http://schemas.microsoft.com/office/drawing/2014/main" id="{FA1AE941-45D9-450A-80FB-11FBB4308E6E}"/>
              </a:ext>
            </a:extLst>
          </p:cNvPr>
          <p:cNvSpPr txBox="1">
            <a:spLocks/>
          </p:cNvSpPr>
          <p:nvPr/>
        </p:nvSpPr>
        <p:spPr bwMode="auto">
          <a:xfrm>
            <a:off x="1981200" y="95250"/>
            <a:ext cx="8229600" cy="9286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Retinopatinin Evreleri</a:t>
            </a:r>
          </a:p>
        </p:txBody>
      </p:sp>
      <p:pic>
        <p:nvPicPr>
          <p:cNvPr id="373766" name="Picture 6" descr="microaneurysms and hemorrhages in advanced Diabetic Retinopathy">
            <a:extLst>
              <a:ext uri="{FF2B5EF4-FFF2-40B4-BE49-F238E27FC236}">
                <a16:creationId xmlns:a16="http://schemas.microsoft.com/office/drawing/2014/main" id="{CC7EF01A-B1BD-44E8-A283-1DE161B92F78}"/>
              </a:ext>
            </a:extLst>
          </p:cNvPr>
          <p:cNvPicPr preferRelativeResize="0">
            <a:picLocks noChangeArrowheads="1"/>
          </p:cNvPicPr>
          <p:nvPr/>
        </p:nvPicPr>
        <p:blipFill>
          <a:blip r:embed="rId3"/>
          <a:srcRect/>
          <a:stretch>
            <a:fillRect/>
          </a:stretch>
        </p:blipFill>
        <p:spPr bwMode="auto">
          <a:xfrm>
            <a:off x="1666875" y="4843464"/>
            <a:ext cx="2160588" cy="1800225"/>
          </a:xfrm>
          <a:prstGeom prst="rect">
            <a:avLst/>
          </a:prstGeom>
          <a:noFill/>
          <a:ln w="19050">
            <a:solidFill>
              <a:schemeClr val="accent1"/>
            </a:solidFill>
          </a:ln>
          <a:effectLst>
            <a:outerShdw blurRad="50800" dist="88900" dir="2700000" algn="tl" rotWithShape="0">
              <a:prstClr val="black"/>
            </a:outerShdw>
          </a:effectLst>
        </p:spPr>
      </p:pic>
      <p:pic>
        <p:nvPicPr>
          <p:cNvPr id="373768" name="Picture 8" descr="http://www.daviddarling.info/images/non-proliferative_diabetic_retinopathy.jpg">
            <a:extLst>
              <a:ext uri="{FF2B5EF4-FFF2-40B4-BE49-F238E27FC236}">
                <a16:creationId xmlns:a16="http://schemas.microsoft.com/office/drawing/2014/main" id="{1770CCEF-ABEE-40C5-9C43-81F9DFEF389B}"/>
              </a:ext>
            </a:extLst>
          </p:cNvPr>
          <p:cNvPicPr preferRelativeResize="0">
            <a:picLocks noChangeArrowheads="1"/>
          </p:cNvPicPr>
          <p:nvPr/>
        </p:nvPicPr>
        <p:blipFill>
          <a:blip r:embed="rId4"/>
          <a:srcRect/>
          <a:stretch>
            <a:fillRect/>
          </a:stretch>
        </p:blipFill>
        <p:spPr bwMode="auto">
          <a:xfrm>
            <a:off x="4024314" y="4843464"/>
            <a:ext cx="2052637" cy="1800225"/>
          </a:xfrm>
          <a:prstGeom prst="rect">
            <a:avLst/>
          </a:prstGeom>
          <a:noFill/>
          <a:ln w="19050">
            <a:solidFill>
              <a:schemeClr val="accent1"/>
            </a:solidFill>
          </a:ln>
          <a:effectLst>
            <a:outerShdw blurRad="50800" dist="88900" dir="2700000" algn="tl" rotWithShape="0">
              <a:prstClr val="black"/>
            </a:outerShdw>
          </a:effectLst>
        </p:spPr>
      </p:pic>
      <p:pic>
        <p:nvPicPr>
          <p:cNvPr id="373770" name="Picture 10" descr="http://www.avclinic.com/preprolif_retino.jpg">
            <a:extLst>
              <a:ext uri="{FF2B5EF4-FFF2-40B4-BE49-F238E27FC236}">
                <a16:creationId xmlns:a16="http://schemas.microsoft.com/office/drawing/2014/main" id="{7684BD16-D186-419C-B4BD-1F6B960D818B}"/>
              </a:ext>
            </a:extLst>
          </p:cNvPr>
          <p:cNvPicPr preferRelativeResize="0">
            <a:picLocks noChangeArrowheads="1"/>
          </p:cNvPicPr>
          <p:nvPr/>
        </p:nvPicPr>
        <p:blipFill>
          <a:blip r:embed="rId5"/>
          <a:srcRect/>
          <a:stretch>
            <a:fillRect/>
          </a:stretch>
        </p:blipFill>
        <p:spPr bwMode="auto">
          <a:xfrm>
            <a:off x="6251575" y="4843464"/>
            <a:ext cx="2052638" cy="1800225"/>
          </a:xfrm>
          <a:prstGeom prst="rect">
            <a:avLst/>
          </a:prstGeom>
          <a:noFill/>
          <a:ln w="19050">
            <a:solidFill>
              <a:schemeClr val="accent1"/>
            </a:solidFill>
          </a:ln>
          <a:effectLst>
            <a:outerShdw blurRad="50800" dist="88900" dir="2700000" algn="tl" rotWithShape="0">
              <a:prstClr val="black"/>
            </a:outerShdw>
          </a:effectLst>
        </p:spPr>
      </p:pic>
      <p:pic>
        <p:nvPicPr>
          <p:cNvPr id="373772" name="Picture 12" descr="http://retinagallery.com/albums/userpics/10363/normal_PROLIFERATIVE_DIABETIC_RETINOPATHY.jpg">
            <a:extLst>
              <a:ext uri="{FF2B5EF4-FFF2-40B4-BE49-F238E27FC236}">
                <a16:creationId xmlns:a16="http://schemas.microsoft.com/office/drawing/2014/main" id="{B1E775D8-9728-4B7F-86E5-227E818E3FCA}"/>
              </a:ext>
            </a:extLst>
          </p:cNvPr>
          <p:cNvPicPr preferRelativeResize="0">
            <a:picLocks noChangeArrowheads="1"/>
          </p:cNvPicPr>
          <p:nvPr/>
        </p:nvPicPr>
        <p:blipFill>
          <a:blip r:embed="rId6"/>
          <a:srcRect/>
          <a:stretch>
            <a:fillRect/>
          </a:stretch>
        </p:blipFill>
        <p:spPr bwMode="auto">
          <a:xfrm>
            <a:off x="8472489" y="4835526"/>
            <a:ext cx="2052637" cy="1800225"/>
          </a:xfrm>
          <a:prstGeom prst="rect">
            <a:avLst/>
          </a:prstGeom>
          <a:noFill/>
          <a:ln w="19050">
            <a:solidFill>
              <a:schemeClr val="accent1"/>
            </a:solidFill>
          </a:ln>
          <a:effectLst>
            <a:outerShdw blurRad="50800" dist="88900" dir="2700000" algn="tl" rotWithShape="0">
              <a:prstClr val="black"/>
            </a:outerShdw>
          </a:effectLst>
        </p:spPr>
      </p:pic>
      <p:sp>
        <p:nvSpPr>
          <p:cNvPr id="2" name="Slayt Numarası Yer Tutucusu 1">
            <a:extLst>
              <a:ext uri="{FF2B5EF4-FFF2-40B4-BE49-F238E27FC236}">
                <a16:creationId xmlns:a16="http://schemas.microsoft.com/office/drawing/2014/main" id="{8C414230-5D07-4B43-90D0-4AA190560CDC}"/>
              </a:ext>
            </a:extLst>
          </p:cNvPr>
          <p:cNvSpPr>
            <a:spLocks noGrp="1"/>
          </p:cNvSpPr>
          <p:nvPr>
            <p:ph type="sldNum" sz="quarter" idx="12"/>
          </p:nvPr>
        </p:nvSpPr>
        <p:spPr/>
        <p:txBody>
          <a:bodyPr/>
          <a:lstStyle/>
          <a:p>
            <a:pPr>
              <a:defRPr/>
            </a:pPr>
            <a:fld id="{2DBDE9CC-C25E-4863-A64A-D5D2A7D0A4AA}" type="slidenum">
              <a:rPr lang="en-US" altLang="tr-TR" smtClean="0"/>
              <a:pPr>
                <a:defRPr/>
              </a:pPr>
              <a:t>15</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376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10035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376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10035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377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0354">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737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build="p"/>
      <p:bldP spid="100354" grpId="1" build="p"/>
      <p:bldP spid="100354" grpId="2"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a:extLst>
              <a:ext uri="{FF2B5EF4-FFF2-40B4-BE49-F238E27FC236}">
                <a16:creationId xmlns:a16="http://schemas.microsoft.com/office/drawing/2014/main" id="{9FC5FA1C-DA58-4CB3-AE5A-AB0474B34465}"/>
              </a:ext>
            </a:extLst>
          </p:cNvPr>
          <p:cNvSpPr>
            <a:spLocks noGrp="1"/>
          </p:cNvSpPr>
          <p:nvPr>
            <p:ph type="body" idx="4294967295"/>
          </p:nvPr>
        </p:nvSpPr>
        <p:spPr>
          <a:xfrm>
            <a:off x="1952625" y="1428750"/>
            <a:ext cx="8229600" cy="2000250"/>
          </a:xfrm>
        </p:spPr>
        <p:txBody>
          <a:bodyPr/>
          <a:lstStyle/>
          <a:p>
            <a:pPr marL="536575" indent="-536575" algn="just">
              <a:buClr>
                <a:schemeClr val="accent2">
                  <a:lumMod val="60000"/>
                  <a:lumOff val="40000"/>
                </a:schemeClr>
              </a:buClr>
              <a:buFont typeface="Wingdings" pitchFamily="2" charset="2"/>
              <a:buChar char="Ø"/>
              <a:defRPr/>
            </a:pPr>
            <a:r>
              <a:rPr lang="tr-TR" dirty="0"/>
              <a:t>Sağlıksız ve anormal retina kan damarlarından olan kanama görme bulanıklığı ve kaybına neden olur.</a:t>
            </a:r>
          </a:p>
          <a:p>
            <a:pPr marL="536575" indent="-536575" algn="just">
              <a:buClr>
                <a:schemeClr val="accent2">
                  <a:lumMod val="60000"/>
                  <a:lumOff val="40000"/>
                </a:schemeClr>
              </a:buClr>
              <a:buFont typeface="Wingdings" pitchFamily="2" charset="2"/>
              <a:buChar char="Ø"/>
              <a:defRPr/>
            </a:pPr>
            <a:r>
              <a:rPr lang="tr-TR" dirty="0" err="1">
                <a:solidFill>
                  <a:srgbClr val="CFFE66"/>
                </a:solidFill>
              </a:rPr>
              <a:t>Maküla</a:t>
            </a:r>
            <a:r>
              <a:rPr lang="tr-TR" dirty="0">
                <a:solidFill>
                  <a:srgbClr val="CFFE66"/>
                </a:solidFill>
              </a:rPr>
              <a:t> ödemi:</a:t>
            </a:r>
            <a:r>
              <a:rPr lang="tr-TR" dirty="0"/>
              <a:t> Retina merkezine (</a:t>
            </a:r>
            <a:r>
              <a:rPr lang="tr-TR" dirty="0" err="1"/>
              <a:t>maküla</a:t>
            </a:r>
            <a:r>
              <a:rPr lang="tr-TR" dirty="0"/>
              <a:t>) olan sıvı sızıntısı burada ödeme yol açarak görmeyi düşürür. </a:t>
            </a:r>
            <a:endParaRPr lang="tr-TR" dirty="0">
              <a:solidFill>
                <a:srgbClr val="CFFE66"/>
              </a:solidFill>
            </a:endParaRPr>
          </a:p>
        </p:txBody>
      </p:sp>
      <p:sp>
        <p:nvSpPr>
          <p:cNvPr id="4" name="Rectangle 2">
            <a:extLst>
              <a:ext uri="{FF2B5EF4-FFF2-40B4-BE49-F238E27FC236}">
                <a16:creationId xmlns:a16="http://schemas.microsoft.com/office/drawing/2014/main" id="{2785E030-602C-4E39-9E6F-A5062F16A663}"/>
              </a:ext>
            </a:extLst>
          </p:cNvPr>
          <p:cNvSpPr txBox="1">
            <a:spLocks/>
          </p:cNvSpPr>
          <p:nvPr/>
        </p:nvSpPr>
        <p:spPr bwMode="auto">
          <a:xfrm>
            <a:off x="2012950" y="136525"/>
            <a:ext cx="8229600" cy="10937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Retinopati Görme Kaybına Nasıl Yol Açar?</a:t>
            </a:r>
          </a:p>
        </p:txBody>
      </p:sp>
      <p:pic>
        <p:nvPicPr>
          <p:cNvPr id="374786" name="Picture 2" descr="http://www.virginiaretina.org/pix/neovascularization_optic_nerve.jpg">
            <a:extLst>
              <a:ext uri="{FF2B5EF4-FFF2-40B4-BE49-F238E27FC236}">
                <a16:creationId xmlns:a16="http://schemas.microsoft.com/office/drawing/2014/main" id="{F782AED6-50F2-4A37-9E16-7E302A7684A2}"/>
              </a:ext>
            </a:extLst>
          </p:cNvPr>
          <p:cNvPicPr preferRelativeResize="0">
            <a:picLocks noChangeArrowheads="1"/>
          </p:cNvPicPr>
          <p:nvPr/>
        </p:nvPicPr>
        <p:blipFill>
          <a:blip r:embed="rId3"/>
          <a:srcRect b="2438"/>
          <a:stretch>
            <a:fillRect/>
          </a:stretch>
        </p:blipFill>
        <p:spPr bwMode="auto">
          <a:xfrm>
            <a:off x="1952626" y="3500439"/>
            <a:ext cx="3833813" cy="2930525"/>
          </a:xfrm>
          <a:prstGeom prst="rect">
            <a:avLst/>
          </a:prstGeom>
          <a:noFill/>
          <a:ln w="38100">
            <a:solidFill>
              <a:schemeClr val="accent1"/>
            </a:solidFill>
          </a:ln>
          <a:effectLst>
            <a:outerShdw blurRad="50800" dist="50800" dir="2700000" algn="tl" rotWithShape="0">
              <a:prstClr val="black"/>
            </a:outerShdw>
          </a:effectLst>
        </p:spPr>
      </p:pic>
      <p:pic>
        <p:nvPicPr>
          <p:cNvPr id="374788" name="Picture 4" descr="http://www.lifebridgehealth.org/uploads/public/images/Krieger/RetinaServices/clip_image002.jpg">
            <a:extLst>
              <a:ext uri="{FF2B5EF4-FFF2-40B4-BE49-F238E27FC236}">
                <a16:creationId xmlns:a16="http://schemas.microsoft.com/office/drawing/2014/main" id="{0899E2FB-2690-4E1E-BBFC-36005E604C30}"/>
              </a:ext>
            </a:extLst>
          </p:cNvPr>
          <p:cNvPicPr>
            <a:picLocks noChangeAspect="1" noChangeArrowheads="1"/>
          </p:cNvPicPr>
          <p:nvPr/>
        </p:nvPicPr>
        <p:blipFill>
          <a:blip r:embed="rId4"/>
          <a:srcRect/>
          <a:stretch>
            <a:fillRect/>
          </a:stretch>
        </p:blipFill>
        <p:spPr bwMode="auto">
          <a:xfrm>
            <a:off x="6381751" y="3492500"/>
            <a:ext cx="3833813" cy="2928938"/>
          </a:xfrm>
          <a:prstGeom prst="rect">
            <a:avLst/>
          </a:prstGeom>
          <a:noFill/>
          <a:ln w="38100">
            <a:solidFill>
              <a:schemeClr val="accent1"/>
            </a:solidFill>
          </a:ln>
          <a:effectLst>
            <a:outerShdw blurRad="50800" dist="50800" dir="2700000" algn="tl" rotWithShape="0">
              <a:prstClr val="black"/>
            </a:outerShdw>
          </a:effectLst>
        </p:spPr>
      </p:pic>
      <p:sp>
        <p:nvSpPr>
          <p:cNvPr id="2" name="Slayt Numarası Yer Tutucusu 1">
            <a:extLst>
              <a:ext uri="{FF2B5EF4-FFF2-40B4-BE49-F238E27FC236}">
                <a16:creationId xmlns:a16="http://schemas.microsoft.com/office/drawing/2014/main" id="{95283268-C37C-4EFB-ACAB-24345A84A2CA}"/>
              </a:ext>
            </a:extLst>
          </p:cNvPr>
          <p:cNvSpPr>
            <a:spLocks noGrp="1"/>
          </p:cNvSpPr>
          <p:nvPr>
            <p:ph type="sldNum" sz="quarter" idx="12"/>
          </p:nvPr>
        </p:nvSpPr>
        <p:spPr/>
        <p:txBody>
          <a:bodyPr/>
          <a:lstStyle/>
          <a:p>
            <a:pPr>
              <a:defRPr/>
            </a:pPr>
            <a:fld id="{2DBDE9CC-C25E-4863-A64A-D5D2A7D0A4AA}" type="slidenum">
              <a:rPr lang="en-US" altLang="tr-TR" smtClean="0"/>
              <a:pPr>
                <a:defRPr/>
              </a:pPr>
              <a:t>16</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035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47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29659E9-88FB-4531-9F1C-5A8164F18687}"/>
              </a:ext>
            </a:extLst>
          </p:cNvPr>
          <p:cNvPicPr>
            <a:picLocks noChangeAspect="1"/>
          </p:cNvPicPr>
          <p:nvPr/>
        </p:nvPicPr>
        <p:blipFill>
          <a:blip r:embed="rId3"/>
          <a:stretch>
            <a:fillRect/>
          </a:stretch>
        </p:blipFill>
        <p:spPr>
          <a:xfrm>
            <a:off x="1953004" y="512676"/>
            <a:ext cx="8748972" cy="5832648"/>
          </a:xfrm>
          <a:prstGeom prst="rect">
            <a:avLst/>
          </a:prstGeom>
        </p:spPr>
      </p:pic>
      <p:sp>
        <p:nvSpPr>
          <p:cNvPr id="7" name="Rectangle 2">
            <a:extLst>
              <a:ext uri="{FF2B5EF4-FFF2-40B4-BE49-F238E27FC236}">
                <a16:creationId xmlns:a16="http://schemas.microsoft.com/office/drawing/2014/main" id="{1C671A87-030F-44CB-8FC6-7A357736FEDE}"/>
              </a:ext>
            </a:extLst>
          </p:cNvPr>
          <p:cNvSpPr txBox="1">
            <a:spLocks/>
          </p:cNvSpPr>
          <p:nvPr/>
        </p:nvSpPr>
        <p:spPr bwMode="auto">
          <a:xfrm>
            <a:off x="1703512" y="512676"/>
            <a:ext cx="9123610" cy="1620180"/>
          </a:xfrm>
          <a:prstGeom prst="rect">
            <a:avLst/>
          </a:prstGeom>
          <a:solidFill>
            <a:srgbClr val="01034F"/>
          </a:solid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a:t>
            </a:r>
            <a:r>
              <a:rPr lang="tr-TR" sz="3600" b="1" dirty="0" err="1">
                <a:solidFill>
                  <a:srgbClr val="FFCC00"/>
                </a:solidFill>
                <a:effectLst>
                  <a:outerShdw blurRad="38100" dist="38100" dir="2700000" algn="tl">
                    <a:srgbClr val="000000"/>
                  </a:outerShdw>
                </a:effectLst>
                <a:latin typeface="Arial" charset="0"/>
                <a:ea typeface="+mj-ea"/>
                <a:cs typeface="+mj-cs"/>
              </a:rPr>
              <a:t>Retinopati</a:t>
            </a:r>
            <a:r>
              <a:rPr lang="tr-TR" sz="3600" b="1" dirty="0">
                <a:solidFill>
                  <a:srgbClr val="FFCC00"/>
                </a:solidFill>
                <a:effectLst>
                  <a:outerShdw blurRad="38100" dist="38100" dir="2700000" algn="tl">
                    <a:srgbClr val="000000"/>
                  </a:outerShdw>
                </a:effectLst>
                <a:latin typeface="Arial" charset="0"/>
                <a:ea typeface="+mj-ea"/>
                <a:cs typeface="+mj-cs"/>
              </a:rPr>
              <a:t> – Tedavi Seçenekleri</a:t>
            </a:r>
          </a:p>
        </p:txBody>
      </p:sp>
      <p:sp>
        <p:nvSpPr>
          <p:cNvPr id="3" name="Dikdörtgen 2">
            <a:extLst>
              <a:ext uri="{FF2B5EF4-FFF2-40B4-BE49-F238E27FC236}">
                <a16:creationId xmlns:a16="http://schemas.microsoft.com/office/drawing/2014/main" id="{AF448305-12CE-4700-A380-E8C8D40B7B0D}"/>
              </a:ext>
            </a:extLst>
          </p:cNvPr>
          <p:cNvSpPr/>
          <p:nvPr/>
        </p:nvSpPr>
        <p:spPr>
          <a:xfrm>
            <a:off x="2279576" y="4581128"/>
            <a:ext cx="1836204" cy="1278142"/>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a:solidFill>
                  <a:schemeClr val="bg1"/>
                </a:solidFill>
              </a:rPr>
              <a:t>Kan şekeri, tansiyon ve kolesterol kontrolü</a:t>
            </a:r>
          </a:p>
        </p:txBody>
      </p:sp>
      <p:sp>
        <p:nvSpPr>
          <p:cNvPr id="9" name="Dikdörtgen 8">
            <a:extLst>
              <a:ext uri="{FF2B5EF4-FFF2-40B4-BE49-F238E27FC236}">
                <a16:creationId xmlns:a16="http://schemas.microsoft.com/office/drawing/2014/main" id="{6D29E2DB-F8D8-4E06-AD97-3450EE4DCD3B}"/>
              </a:ext>
            </a:extLst>
          </p:cNvPr>
          <p:cNvSpPr/>
          <p:nvPr/>
        </p:nvSpPr>
        <p:spPr>
          <a:xfrm>
            <a:off x="4275262" y="4581128"/>
            <a:ext cx="2052228" cy="1278142"/>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a:solidFill>
                  <a:schemeClr val="bg1"/>
                </a:solidFill>
              </a:rPr>
              <a:t>Lazer tedavisi</a:t>
            </a:r>
          </a:p>
        </p:txBody>
      </p:sp>
      <p:sp>
        <p:nvSpPr>
          <p:cNvPr id="10" name="Dikdörtgen 9">
            <a:extLst>
              <a:ext uri="{FF2B5EF4-FFF2-40B4-BE49-F238E27FC236}">
                <a16:creationId xmlns:a16="http://schemas.microsoft.com/office/drawing/2014/main" id="{363FF21D-6C7F-4825-B8C8-00A6520FFBEB}"/>
              </a:ext>
            </a:extLst>
          </p:cNvPr>
          <p:cNvSpPr/>
          <p:nvPr/>
        </p:nvSpPr>
        <p:spPr>
          <a:xfrm>
            <a:off x="6486972" y="4554659"/>
            <a:ext cx="2052228" cy="1278142"/>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a:solidFill>
                  <a:schemeClr val="bg1"/>
                </a:solidFill>
              </a:rPr>
              <a:t>Göz içi iğne tedavisi</a:t>
            </a:r>
          </a:p>
        </p:txBody>
      </p:sp>
      <p:sp>
        <p:nvSpPr>
          <p:cNvPr id="11" name="Dikdörtgen 10">
            <a:extLst>
              <a:ext uri="{FF2B5EF4-FFF2-40B4-BE49-F238E27FC236}">
                <a16:creationId xmlns:a16="http://schemas.microsoft.com/office/drawing/2014/main" id="{B54D741F-CDFB-454B-A95B-E962988E1370}"/>
              </a:ext>
            </a:extLst>
          </p:cNvPr>
          <p:cNvSpPr/>
          <p:nvPr/>
        </p:nvSpPr>
        <p:spPr>
          <a:xfrm>
            <a:off x="8698682" y="4561548"/>
            <a:ext cx="1786274" cy="1278142"/>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a:solidFill>
                  <a:schemeClr val="bg1"/>
                </a:solidFill>
              </a:rPr>
              <a:t>Ameliyat</a:t>
            </a:r>
          </a:p>
        </p:txBody>
      </p:sp>
      <p:sp>
        <p:nvSpPr>
          <p:cNvPr id="5" name="Slayt Numarası Yer Tutucusu 4">
            <a:extLst>
              <a:ext uri="{FF2B5EF4-FFF2-40B4-BE49-F238E27FC236}">
                <a16:creationId xmlns:a16="http://schemas.microsoft.com/office/drawing/2014/main" id="{9AD553A6-BDD0-4EFD-8851-84C673FC3D62}"/>
              </a:ext>
            </a:extLst>
          </p:cNvPr>
          <p:cNvSpPr>
            <a:spLocks noGrp="1"/>
          </p:cNvSpPr>
          <p:nvPr>
            <p:ph type="sldNum" sz="quarter" idx="12"/>
          </p:nvPr>
        </p:nvSpPr>
        <p:spPr/>
        <p:txBody>
          <a:bodyPr/>
          <a:lstStyle/>
          <a:p>
            <a:pPr>
              <a:defRPr/>
            </a:pPr>
            <a:fld id="{2DBDE9CC-C25E-4863-A64A-D5D2A7D0A4AA}" type="slidenum">
              <a:rPr lang="en-US" altLang="tr-TR" smtClean="0"/>
              <a:pPr>
                <a:defRPr/>
              </a:pPr>
              <a:t>17</a:t>
            </a:fld>
            <a:endParaRPr lang="en-US" altLang="tr-TR"/>
          </a:p>
        </p:txBody>
      </p:sp>
    </p:spTree>
    <p:extLst>
      <p:ext uri="{BB962C8B-B14F-4D97-AF65-F5344CB8AC3E}">
        <p14:creationId xmlns:p14="http://schemas.microsoft.com/office/powerpoint/2010/main" val="1642490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6390F54-4A8C-4057-B857-D6D5272BB19E}"/>
              </a:ext>
            </a:extLst>
          </p:cNvPr>
          <p:cNvSpPr txBox="1">
            <a:spLocks/>
          </p:cNvSpPr>
          <p:nvPr/>
        </p:nvSpPr>
        <p:spPr bwMode="auto">
          <a:xfrm>
            <a:off x="1981200" y="142875"/>
            <a:ext cx="8229600" cy="928688"/>
          </a:xfrm>
          <a:prstGeom prst="rect">
            <a:avLst/>
          </a:prstGeom>
          <a:noFill/>
          <a:ln w="9525">
            <a:noFill/>
            <a:miter lim="800000"/>
            <a:headEnd/>
            <a:tailEnd/>
          </a:ln>
        </p:spPr>
        <p:txBody>
          <a:bodyPr lIns="0"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Hastada Katarakt </a:t>
            </a:r>
          </a:p>
        </p:txBody>
      </p:sp>
      <p:pic>
        <p:nvPicPr>
          <p:cNvPr id="13323" name="Picture 11" descr="http://www.liv.ac.uk/researchintelligence/issue37/images/h-1_zoom.jpg">
            <a:hlinkClick r:id="rId3"/>
            <a:extLst>
              <a:ext uri="{FF2B5EF4-FFF2-40B4-BE49-F238E27FC236}">
                <a16:creationId xmlns:a16="http://schemas.microsoft.com/office/drawing/2014/main" id="{D63C3130-026D-42BC-9221-44ECD6AC23EF}"/>
              </a:ext>
            </a:extLst>
          </p:cNvPr>
          <p:cNvPicPr preferRelativeResize="0">
            <a:picLocks noChangeArrowheads="1"/>
          </p:cNvPicPr>
          <p:nvPr/>
        </p:nvPicPr>
        <p:blipFill>
          <a:blip r:embed="rId4"/>
          <a:srcRect/>
          <a:stretch>
            <a:fillRect/>
          </a:stretch>
        </p:blipFill>
        <p:spPr bwMode="auto">
          <a:xfrm>
            <a:off x="7176120" y="1126518"/>
            <a:ext cx="1854919" cy="1591889"/>
          </a:xfrm>
          <a:prstGeom prst="rect">
            <a:avLst/>
          </a:prstGeom>
          <a:noFill/>
          <a:ln w="15875">
            <a:solidFill>
              <a:schemeClr val="accent2">
                <a:lumMod val="60000"/>
                <a:lumOff val="40000"/>
              </a:schemeClr>
            </a:solidFill>
          </a:ln>
          <a:effectLst>
            <a:outerShdw blurRad="50800" dist="88900" dir="2700000" algn="tl" rotWithShape="0">
              <a:prstClr val="black"/>
            </a:outerShdw>
          </a:effectLst>
        </p:spPr>
      </p:pic>
      <p:pic>
        <p:nvPicPr>
          <p:cNvPr id="13" name="Picture 5" descr="http://drhlis.com/faq/images/Nuclear%20Sclerotic%20Cataract%20WEB%20SMALL.JPG">
            <a:extLst>
              <a:ext uri="{FF2B5EF4-FFF2-40B4-BE49-F238E27FC236}">
                <a16:creationId xmlns:a16="http://schemas.microsoft.com/office/drawing/2014/main" id="{7671A5DD-8A94-4E77-9136-557296E769C4}"/>
              </a:ext>
            </a:extLst>
          </p:cNvPr>
          <p:cNvPicPr>
            <a:picLocks noChangeAspect="1" noChangeArrowheads="1"/>
          </p:cNvPicPr>
          <p:nvPr/>
        </p:nvPicPr>
        <p:blipFill>
          <a:blip r:embed="rId5"/>
          <a:srcRect/>
          <a:stretch>
            <a:fillRect/>
          </a:stretch>
        </p:blipFill>
        <p:spPr bwMode="auto">
          <a:xfrm>
            <a:off x="3143672" y="1126518"/>
            <a:ext cx="1629546" cy="1591889"/>
          </a:xfrm>
          <a:prstGeom prst="rect">
            <a:avLst/>
          </a:prstGeom>
          <a:noFill/>
          <a:ln w="15875">
            <a:solidFill>
              <a:schemeClr val="accent2">
                <a:lumMod val="60000"/>
                <a:lumOff val="40000"/>
              </a:schemeClr>
            </a:solidFill>
          </a:ln>
          <a:effectLst>
            <a:outerShdw blurRad="50800" dist="88900" dir="2700000" algn="tl" rotWithShape="0">
              <a:prstClr val="black"/>
            </a:outerShdw>
          </a:effectLst>
        </p:spPr>
      </p:pic>
      <p:sp>
        <p:nvSpPr>
          <p:cNvPr id="6" name="Rectangle 3">
            <a:extLst>
              <a:ext uri="{FF2B5EF4-FFF2-40B4-BE49-F238E27FC236}">
                <a16:creationId xmlns:a16="http://schemas.microsoft.com/office/drawing/2014/main" id="{54994C33-E5C0-43A5-A768-24596B12FC95}"/>
              </a:ext>
            </a:extLst>
          </p:cNvPr>
          <p:cNvSpPr txBox="1">
            <a:spLocks/>
          </p:cNvSpPr>
          <p:nvPr/>
        </p:nvSpPr>
        <p:spPr bwMode="auto">
          <a:xfrm>
            <a:off x="1559496" y="2900597"/>
            <a:ext cx="9649767" cy="3432645"/>
          </a:xfrm>
          <a:prstGeom prst="rect">
            <a:avLst/>
          </a:prstGeom>
          <a:noFill/>
          <a:ln w="9525">
            <a:noFill/>
            <a:miter lim="800000"/>
            <a:headEnd/>
            <a:tailEnd/>
          </a:ln>
        </p:spPr>
        <p:txBody>
          <a:bodyPr lIns="91364" tIns="45683" rIns="91364" bIns="45683" anchor="t"/>
          <a:lstStyle/>
          <a:p>
            <a:pPr marL="361950" lvl="0" indent="-361950" algn="just">
              <a:spcBef>
                <a:spcPct val="20000"/>
              </a:spcBef>
              <a:buClr>
                <a:srgbClr val="009DD9">
                  <a:lumMod val="60000"/>
                  <a:lumOff val="40000"/>
                </a:srgbClr>
              </a:buClr>
              <a:buSzPct val="95000"/>
              <a:buFont typeface="Wingdings" pitchFamily="2" charset="2"/>
              <a:buChar char="Ø"/>
              <a:defRPr/>
            </a:pPr>
            <a:r>
              <a:rPr lang="tr-TR" sz="2600" dirty="0">
                <a:solidFill>
                  <a:srgbClr val="FFFFFF"/>
                </a:solidFill>
              </a:rPr>
              <a:t>Katarakt </a:t>
            </a:r>
            <a:r>
              <a:rPr lang="tr-TR" sz="2600" dirty="0" err="1">
                <a:solidFill>
                  <a:srgbClr val="FFFFFF"/>
                </a:solidFill>
              </a:rPr>
              <a:t>prevalansı</a:t>
            </a:r>
            <a:r>
              <a:rPr lang="tr-TR" sz="2600" dirty="0">
                <a:solidFill>
                  <a:srgbClr val="FFFFFF"/>
                </a:solidFill>
              </a:rPr>
              <a:t>: </a:t>
            </a:r>
          </a:p>
          <a:p>
            <a:pPr marL="809625" lvl="1" indent="-352425" algn="just">
              <a:spcBef>
                <a:spcPct val="20000"/>
              </a:spcBef>
              <a:buClr>
                <a:srgbClr val="009DD9">
                  <a:lumMod val="60000"/>
                  <a:lumOff val="40000"/>
                </a:srgbClr>
              </a:buClr>
              <a:buSzPct val="95000"/>
              <a:buFont typeface="Tahoma" pitchFamily="34" charset="0"/>
              <a:buChar char="−"/>
              <a:defRPr/>
            </a:pPr>
            <a:r>
              <a:rPr lang="tr-TR" dirty="0">
                <a:solidFill>
                  <a:prstClr val="white"/>
                </a:solidFill>
              </a:rPr>
              <a:t>Genç diyabetiklerde: </a:t>
            </a:r>
            <a:r>
              <a:rPr lang="tr-TR" dirty="0">
                <a:solidFill>
                  <a:srgbClr val="FF9933"/>
                </a:solidFill>
              </a:rPr>
              <a:t>% 8</a:t>
            </a:r>
            <a:endParaRPr lang="tr-TR" dirty="0">
              <a:solidFill>
                <a:srgbClr val="FFFFFF"/>
              </a:solidFill>
            </a:endParaRPr>
          </a:p>
          <a:p>
            <a:pPr marL="809625" lvl="1" indent="-352425" algn="just">
              <a:spcBef>
                <a:spcPct val="20000"/>
              </a:spcBef>
              <a:buClr>
                <a:srgbClr val="009DD9">
                  <a:lumMod val="60000"/>
                  <a:lumOff val="40000"/>
                </a:srgbClr>
              </a:buClr>
              <a:buSzPct val="95000"/>
              <a:buFont typeface="Tahoma" pitchFamily="34" charset="0"/>
              <a:buChar char="−"/>
              <a:defRPr/>
            </a:pPr>
            <a:r>
              <a:rPr lang="tr-TR" dirty="0">
                <a:solidFill>
                  <a:prstClr val="white"/>
                </a:solidFill>
              </a:rPr>
              <a:t>Yaşlı diyabetiklerde:</a:t>
            </a:r>
            <a:r>
              <a:rPr lang="tr-TR" dirty="0">
                <a:solidFill>
                  <a:srgbClr val="FF9933"/>
                </a:solidFill>
              </a:rPr>
              <a:t> % 25</a:t>
            </a:r>
          </a:p>
          <a:p>
            <a:pPr marL="361950" lvl="0" indent="-361950" algn="just">
              <a:spcBef>
                <a:spcPct val="20000"/>
              </a:spcBef>
              <a:buClr>
                <a:srgbClr val="009DD9">
                  <a:lumMod val="60000"/>
                  <a:lumOff val="40000"/>
                </a:srgbClr>
              </a:buClr>
              <a:buSzPct val="95000"/>
              <a:buFont typeface="Wingdings" pitchFamily="2" charset="2"/>
              <a:buChar char="Ø"/>
              <a:defRPr/>
            </a:pPr>
            <a:r>
              <a:rPr lang="tr-TR" sz="2600" dirty="0">
                <a:solidFill>
                  <a:srgbClr val="FFFFFF"/>
                </a:solidFill>
              </a:rPr>
              <a:t>Diyabetiklerde katarakt cerrahisi genel popülasyondan</a:t>
            </a:r>
          </a:p>
          <a:p>
            <a:pPr marL="361950" lvl="0" indent="-361950" algn="just">
              <a:spcBef>
                <a:spcPct val="20000"/>
              </a:spcBef>
              <a:buClr>
                <a:srgbClr val="009DD9">
                  <a:lumMod val="60000"/>
                  <a:lumOff val="40000"/>
                </a:srgbClr>
              </a:buClr>
              <a:buSzPct val="95000"/>
              <a:defRPr/>
            </a:pPr>
            <a:r>
              <a:rPr lang="tr-TR" sz="2600" dirty="0">
                <a:solidFill>
                  <a:srgbClr val="FFFFFF"/>
                </a:solidFill>
              </a:rPr>
              <a:t>    </a:t>
            </a:r>
            <a:r>
              <a:rPr lang="tr-TR" sz="2600" dirty="0">
                <a:solidFill>
                  <a:srgbClr val="FF9900"/>
                </a:solidFill>
              </a:rPr>
              <a:t>20 yıl </a:t>
            </a:r>
            <a:r>
              <a:rPr lang="tr-TR" sz="2600" dirty="0">
                <a:solidFill>
                  <a:srgbClr val="FFFFFF"/>
                </a:solidFill>
              </a:rPr>
              <a:t>önce  </a:t>
            </a:r>
          </a:p>
          <a:p>
            <a:pPr marL="361950" lvl="0" indent="-361950" algn="just">
              <a:spcBef>
                <a:spcPct val="20000"/>
              </a:spcBef>
              <a:buClr>
                <a:srgbClr val="009DD9">
                  <a:lumMod val="60000"/>
                  <a:lumOff val="40000"/>
                </a:srgbClr>
              </a:buClr>
              <a:buSzPct val="95000"/>
              <a:buFont typeface="Wingdings" pitchFamily="2" charset="2"/>
              <a:buChar char="Ø"/>
              <a:defRPr/>
            </a:pPr>
            <a:r>
              <a:rPr lang="tr-TR" sz="2600" dirty="0">
                <a:solidFill>
                  <a:srgbClr val="FFFFFF"/>
                </a:solidFill>
              </a:rPr>
              <a:t>Katarakt cerrahisi yapılanların </a:t>
            </a:r>
            <a:r>
              <a:rPr lang="tr-TR" sz="2600" dirty="0">
                <a:solidFill>
                  <a:srgbClr val="FF9900"/>
                </a:solidFill>
              </a:rPr>
              <a:t>% 40</a:t>
            </a:r>
            <a:r>
              <a:rPr lang="tr-TR" sz="2600" dirty="0">
                <a:solidFill>
                  <a:srgbClr val="FFFFFF"/>
                </a:solidFill>
              </a:rPr>
              <a:t>’ı diyabetik </a:t>
            </a:r>
          </a:p>
          <a:p>
            <a:pPr marL="361950" lvl="0" indent="-361950" algn="just">
              <a:spcBef>
                <a:spcPct val="20000"/>
              </a:spcBef>
              <a:buClr>
                <a:srgbClr val="009DD9">
                  <a:lumMod val="60000"/>
                  <a:lumOff val="40000"/>
                </a:srgbClr>
              </a:buClr>
              <a:buSzPct val="95000"/>
              <a:defRPr/>
            </a:pPr>
            <a:r>
              <a:rPr lang="tr-TR" sz="2600" dirty="0">
                <a:solidFill>
                  <a:srgbClr val="FFFFFF"/>
                </a:solidFill>
              </a:rPr>
              <a:t>    </a:t>
            </a:r>
            <a:r>
              <a:rPr lang="tr-TR" sz="2600" dirty="0">
                <a:solidFill>
                  <a:prstClr val="white"/>
                </a:solidFill>
              </a:rPr>
              <a:t>(</a:t>
            </a:r>
            <a:r>
              <a:rPr lang="tr-TR" sz="2600" dirty="0">
                <a:solidFill>
                  <a:srgbClr val="FF9900"/>
                </a:solidFill>
              </a:rPr>
              <a:t>% 14</a:t>
            </a:r>
            <a:r>
              <a:rPr lang="tr-TR" sz="2600" dirty="0">
                <a:solidFill>
                  <a:prstClr val="white"/>
                </a:solidFill>
              </a:rPr>
              <a:t>’ ünde</a:t>
            </a:r>
            <a:r>
              <a:rPr lang="tr-TR" sz="2600" dirty="0">
                <a:solidFill>
                  <a:srgbClr val="FF9900"/>
                </a:solidFill>
              </a:rPr>
              <a:t> </a:t>
            </a:r>
            <a:r>
              <a:rPr lang="tr-TR" sz="2600" dirty="0">
                <a:solidFill>
                  <a:prstClr val="white"/>
                </a:solidFill>
              </a:rPr>
              <a:t>retina </a:t>
            </a:r>
            <a:r>
              <a:rPr lang="tr-TR" sz="2600" dirty="0" err="1">
                <a:solidFill>
                  <a:prstClr val="white"/>
                </a:solidFill>
              </a:rPr>
              <a:t>tululumu</a:t>
            </a:r>
            <a:r>
              <a:rPr lang="tr-TR" sz="2600" dirty="0">
                <a:solidFill>
                  <a:prstClr val="white"/>
                </a:solidFill>
              </a:rPr>
              <a:t> </a:t>
            </a:r>
            <a:r>
              <a:rPr lang="tr-TR" sz="2600" dirty="0">
                <a:solidFill>
                  <a:srgbClr val="FFFFFF"/>
                </a:solidFill>
              </a:rPr>
              <a:t>mevcut)</a:t>
            </a:r>
          </a:p>
        </p:txBody>
      </p:sp>
      <p:sp>
        <p:nvSpPr>
          <p:cNvPr id="3" name="Slayt Numarası Yer Tutucusu 2">
            <a:extLst>
              <a:ext uri="{FF2B5EF4-FFF2-40B4-BE49-F238E27FC236}">
                <a16:creationId xmlns:a16="http://schemas.microsoft.com/office/drawing/2014/main" id="{BC99C8B1-4433-43D6-9076-410A0FDEC78D}"/>
              </a:ext>
            </a:extLst>
          </p:cNvPr>
          <p:cNvSpPr>
            <a:spLocks noGrp="1"/>
          </p:cNvSpPr>
          <p:nvPr>
            <p:ph type="sldNum" sz="quarter" idx="12"/>
          </p:nvPr>
        </p:nvSpPr>
        <p:spPr/>
        <p:txBody>
          <a:bodyPr/>
          <a:lstStyle/>
          <a:p>
            <a:pPr>
              <a:defRPr/>
            </a:pPr>
            <a:fld id="{2DBDE9CC-C25E-4863-A64A-D5D2A7D0A4AA}" type="slidenum">
              <a:rPr lang="en-US" altLang="tr-TR" smtClean="0"/>
              <a:pPr>
                <a:defRPr/>
              </a:pPr>
              <a:t>18</a:t>
            </a:fld>
            <a:endParaRPr lang="en-US" altLang="tr-TR"/>
          </a:p>
        </p:txBody>
      </p:sp>
    </p:spTree>
    <p:extLst>
      <p:ext uri="{BB962C8B-B14F-4D97-AF65-F5344CB8AC3E}">
        <p14:creationId xmlns:p14="http://schemas.microsoft.com/office/powerpoint/2010/main" val="1219711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1653B6-07BC-437A-B165-90593279030B}"/>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Katarakt</a:t>
            </a:r>
          </a:p>
        </p:txBody>
      </p:sp>
      <p:pic>
        <p:nvPicPr>
          <p:cNvPr id="31751" name="Picture 7" descr="http://www.drihsanyilmaz.com/images/tedaviler/lazer/lazer4.jpg">
            <a:hlinkClick r:id="rId2"/>
            <a:extLst>
              <a:ext uri="{FF2B5EF4-FFF2-40B4-BE49-F238E27FC236}">
                <a16:creationId xmlns:a16="http://schemas.microsoft.com/office/drawing/2014/main" id="{EBC6E062-C62E-4BFC-82D1-AA16FF80BA8B}"/>
              </a:ext>
            </a:extLst>
          </p:cNvPr>
          <p:cNvPicPr preferRelativeResize="0">
            <a:picLocks noChangeArrowheads="1"/>
          </p:cNvPicPr>
          <p:nvPr/>
        </p:nvPicPr>
        <p:blipFill>
          <a:blip r:embed="rId3"/>
          <a:srcRect l="8558" r="11563"/>
          <a:stretch>
            <a:fillRect/>
          </a:stretch>
        </p:blipFill>
        <p:spPr bwMode="auto">
          <a:xfrm>
            <a:off x="6527801" y="3519489"/>
            <a:ext cx="3419475" cy="2700337"/>
          </a:xfrm>
          <a:prstGeom prst="rect">
            <a:avLst/>
          </a:prstGeom>
          <a:noFill/>
          <a:ln w="19050">
            <a:solidFill>
              <a:schemeClr val="accent1"/>
            </a:solidFill>
          </a:ln>
          <a:effectLst>
            <a:outerShdw blurRad="50800" dist="88900" dir="2700000" algn="tl" rotWithShape="0">
              <a:prstClr val="black"/>
            </a:outerShdw>
          </a:effectLst>
        </p:spPr>
      </p:pic>
      <p:pic>
        <p:nvPicPr>
          <p:cNvPr id="31755" name="Picture 11" descr="https://encrypted-tbn0.gstatic.com/images?q=tbn:ANd9GcQ4x66ViU4ra1Z0LtImZcpUE0XwhWGaOlHS_ZqXc8m9KT9IDAfv">
            <a:hlinkClick r:id="rId4"/>
            <a:extLst>
              <a:ext uri="{FF2B5EF4-FFF2-40B4-BE49-F238E27FC236}">
                <a16:creationId xmlns:a16="http://schemas.microsoft.com/office/drawing/2014/main" id="{8553B283-B889-473A-ABA4-1150D75F7071}"/>
              </a:ext>
            </a:extLst>
          </p:cNvPr>
          <p:cNvPicPr preferRelativeResize="0">
            <a:picLocks noChangeArrowheads="1"/>
          </p:cNvPicPr>
          <p:nvPr/>
        </p:nvPicPr>
        <p:blipFill>
          <a:blip r:embed="rId5"/>
          <a:srcRect/>
          <a:stretch>
            <a:fillRect/>
          </a:stretch>
        </p:blipFill>
        <p:spPr bwMode="auto">
          <a:xfrm>
            <a:off x="2198688" y="3509963"/>
            <a:ext cx="3421062" cy="2698750"/>
          </a:xfrm>
          <a:prstGeom prst="rect">
            <a:avLst/>
          </a:prstGeom>
          <a:noFill/>
          <a:ln w="19050">
            <a:solidFill>
              <a:schemeClr val="accent1"/>
            </a:solidFill>
          </a:ln>
          <a:effectLst>
            <a:outerShdw blurRad="50800" dist="88900" dir="2700000" algn="tl" rotWithShape="0">
              <a:prstClr val="black"/>
            </a:outerShdw>
          </a:effectLst>
        </p:spPr>
      </p:pic>
      <p:sp>
        <p:nvSpPr>
          <p:cNvPr id="6" name="Rectangle 3">
            <a:extLst>
              <a:ext uri="{FF2B5EF4-FFF2-40B4-BE49-F238E27FC236}">
                <a16:creationId xmlns:a16="http://schemas.microsoft.com/office/drawing/2014/main" id="{8AF2222A-C3E1-45AE-80DA-5134104A44C2}"/>
              </a:ext>
            </a:extLst>
          </p:cNvPr>
          <p:cNvSpPr txBox="1">
            <a:spLocks/>
          </p:cNvSpPr>
          <p:nvPr/>
        </p:nvSpPr>
        <p:spPr bwMode="auto">
          <a:xfrm>
            <a:off x="1631504" y="1071563"/>
            <a:ext cx="9649767" cy="3432645"/>
          </a:xfrm>
          <a:prstGeom prst="rect">
            <a:avLst/>
          </a:prstGeom>
          <a:noFill/>
          <a:ln w="9525">
            <a:noFill/>
            <a:miter lim="800000"/>
            <a:headEnd/>
            <a:tailEnd/>
          </a:ln>
        </p:spPr>
        <p:txBody>
          <a:bodyPr lIns="91364" tIns="45683" rIns="91364" bIns="45683" anchor="t"/>
          <a:lstStyle/>
          <a:p>
            <a:pPr marL="441325" lvl="0" indent="-441325">
              <a:spcBef>
                <a:spcPct val="20000"/>
              </a:spcBef>
              <a:buClr>
                <a:srgbClr val="009DD9">
                  <a:lumMod val="60000"/>
                  <a:lumOff val="40000"/>
                </a:srgbClr>
              </a:buClr>
              <a:buSzPct val="95000"/>
              <a:buFont typeface="Wingdings" pitchFamily="2" charset="2"/>
              <a:buChar char="Ø"/>
              <a:defRPr/>
            </a:pPr>
            <a:r>
              <a:rPr lang="tr-TR" sz="2600" dirty="0">
                <a:solidFill>
                  <a:prstClr val="white"/>
                </a:solidFill>
                <a:latin typeface="Tahoma"/>
              </a:rPr>
              <a:t>Göz bebeğinin arkasında bulunan göz merceğinin (lens) saydamlığını kaybederek matlaşmasıdır. </a:t>
            </a:r>
          </a:p>
          <a:p>
            <a:pPr marL="441325" lvl="0" indent="-441325">
              <a:spcBef>
                <a:spcPct val="20000"/>
              </a:spcBef>
              <a:buClr>
                <a:srgbClr val="009DD9">
                  <a:lumMod val="60000"/>
                  <a:lumOff val="40000"/>
                </a:srgbClr>
              </a:buClr>
              <a:buSzPct val="95000"/>
              <a:buFont typeface="Wingdings" pitchFamily="2" charset="2"/>
              <a:buChar char="Ø"/>
              <a:defRPr/>
            </a:pPr>
            <a:endParaRPr lang="tr-TR" sz="2600" dirty="0">
              <a:solidFill>
                <a:prstClr val="white"/>
              </a:solidFill>
              <a:latin typeface="Tahoma"/>
            </a:endParaRPr>
          </a:p>
          <a:p>
            <a:pPr marL="441325" lvl="0" indent="-441325">
              <a:spcBef>
                <a:spcPct val="20000"/>
              </a:spcBef>
              <a:buClr>
                <a:srgbClr val="009DD9">
                  <a:lumMod val="60000"/>
                  <a:lumOff val="40000"/>
                </a:srgbClr>
              </a:buClr>
              <a:buSzPct val="95000"/>
              <a:buFont typeface="Wingdings" pitchFamily="2" charset="2"/>
              <a:buChar char="Ø"/>
              <a:defRPr/>
            </a:pPr>
            <a:r>
              <a:rPr lang="tr-TR" sz="2600" dirty="0">
                <a:solidFill>
                  <a:prstClr val="white"/>
                </a:solidFill>
                <a:latin typeface="Tahoma"/>
              </a:rPr>
              <a:t>Göz merceği (lens) ışık demetlerinin ağ tabaka (retina) üzerinde odaklanmasını sağlar. </a:t>
            </a:r>
          </a:p>
        </p:txBody>
      </p:sp>
      <p:sp>
        <p:nvSpPr>
          <p:cNvPr id="4" name="Slayt Numarası Yer Tutucusu 3">
            <a:extLst>
              <a:ext uri="{FF2B5EF4-FFF2-40B4-BE49-F238E27FC236}">
                <a16:creationId xmlns:a16="http://schemas.microsoft.com/office/drawing/2014/main" id="{E9B3FDB2-01E9-475D-8C20-D239EFB7C617}"/>
              </a:ext>
            </a:extLst>
          </p:cNvPr>
          <p:cNvSpPr>
            <a:spLocks noGrp="1"/>
          </p:cNvSpPr>
          <p:nvPr>
            <p:ph type="sldNum" sz="quarter" idx="12"/>
          </p:nvPr>
        </p:nvSpPr>
        <p:spPr/>
        <p:txBody>
          <a:bodyPr/>
          <a:lstStyle/>
          <a:p>
            <a:pPr>
              <a:defRPr/>
            </a:pPr>
            <a:fld id="{D1C368E6-54EF-49AD-B96A-FED6B7EE9C14}" type="slidenum">
              <a:rPr lang="en-US" altLang="tr-TR" smtClean="0"/>
              <a:pPr>
                <a:defRPr/>
              </a:pPr>
              <a:t>19</a:t>
            </a:fld>
            <a:endParaRPr lang="en-US" altLang="tr-TR"/>
          </a:p>
        </p:txBody>
      </p:sp>
    </p:spTree>
    <p:extLst>
      <p:ext uri="{BB962C8B-B14F-4D97-AF65-F5344CB8AC3E}">
        <p14:creationId xmlns:p14="http://schemas.microsoft.com/office/powerpoint/2010/main" val="2040597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90F720D-95EB-4CDB-BCA3-57BFED658DEC}"/>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Katarakt Hastasının Şikayetleri</a:t>
            </a:r>
          </a:p>
        </p:txBody>
      </p:sp>
      <p:sp>
        <p:nvSpPr>
          <p:cNvPr id="3" name="Rectangle 3">
            <a:extLst>
              <a:ext uri="{FF2B5EF4-FFF2-40B4-BE49-F238E27FC236}">
                <a16:creationId xmlns:a16="http://schemas.microsoft.com/office/drawing/2014/main" id="{9FAF33F3-CD17-4B3B-B7EA-17A49F63D36D}"/>
              </a:ext>
            </a:extLst>
          </p:cNvPr>
          <p:cNvSpPr txBox="1">
            <a:spLocks/>
          </p:cNvSpPr>
          <p:nvPr/>
        </p:nvSpPr>
        <p:spPr bwMode="auto">
          <a:xfrm>
            <a:off x="1981200" y="1503363"/>
            <a:ext cx="8229600" cy="4589462"/>
          </a:xfrm>
          <a:prstGeom prst="rect">
            <a:avLst/>
          </a:prstGeom>
          <a:noFill/>
          <a:ln w="9525">
            <a:noFill/>
            <a:miter lim="800000"/>
            <a:headEnd/>
            <a:tailEnd/>
          </a:ln>
        </p:spPr>
        <p:txBody>
          <a:bodyPr/>
          <a:lstStyle/>
          <a:p>
            <a:pPr marL="441325" indent="-441325">
              <a:spcBef>
                <a:spcPct val="20000"/>
              </a:spcBef>
              <a:buClr>
                <a:schemeClr val="accent2">
                  <a:lumMod val="60000"/>
                  <a:lumOff val="40000"/>
                </a:schemeClr>
              </a:buClr>
              <a:buSzPct val="95000"/>
              <a:buFont typeface="Wingdings" pitchFamily="2" charset="2"/>
              <a:buChar char="Ø"/>
              <a:defRPr/>
            </a:pPr>
            <a:r>
              <a:rPr lang="tr-TR" dirty="0">
                <a:latin typeface="+mn-lt"/>
              </a:rPr>
              <a:t>Uzağı bulanık görme </a:t>
            </a:r>
          </a:p>
          <a:p>
            <a:pPr marL="441325" indent="-441325">
              <a:spcBef>
                <a:spcPct val="20000"/>
              </a:spcBef>
              <a:buClr>
                <a:schemeClr val="accent2">
                  <a:lumMod val="60000"/>
                  <a:lumOff val="40000"/>
                </a:schemeClr>
              </a:buClr>
              <a:buSzPct val="95000"/>
              <a:buFont typeface="Wingdings" pitchFamily="2" charset="2"/>
              <a:buChar char="Ø"/>
              <a:defRPr/>
            </a:pPr>
            <a:endParaRPr lang="tr-TR" sz="800" dirty="0">
              <a:latin typeface="+mn-lt"/>
            </a:endParaRPr>
          </a:p>
          <a:p>
            <a:pPr marL="441325" indent="-441325">
              <a:spcBef>
                <a:spcPct val="20000"/>
              </a:spcBef>
              <a:buClr>
                <a:schemeClr val="accent2">
                  <a:lumMod val="60000"/>
                  <a:lumOff val="40000"/>
                </a:schemeClr>
              </a:buClr>
              <a:buSzPct val="95000"/>
              <a:buFont typeface="Wingdings" pitchFamily="2" charset="2"/>
              <a:buChar char="Ø"/>
              <a:defRPr/>
            </a:pPr>
            <a:r>
              <a:rPr lang="tr-TR" dirty="0">
                <a:latin typeface="+mn-lt"/>
              </a:rPr>
              <a:t>Işık karşı hassasiyetin artması, kamaşmadan yakınma</a:t>
            </a:r>
          </a:p>
          <a:p>
            <a:pPr marL="441325" indent="-441325">
              <a:spcBef>
                <a:spcPct val="20000"/>
              </a:spcBef>
              <a:buClr>
                <a:schemeClr val="accent2">
                  <a:lumMod val="60000"/>
                  <a:lumOff val="40000"/>
                </a:schemeClr>
              </a:buClr>
              <a:buSzPct val="95000"/>
              <a:buFont typeface="Wingdings" pitchFamily="2" charset="2"/>
              <a:buChar char="Ø"/>
              <a:defRPr/>
            </a:pPr>
            <a:endParaRPr lang="tr-TR" sz="800" dirty="0">
              <a:latin typeface="+mn-lt"/>
            </a:endParaRPr>
          </a:p>
          <a:p>
            <a:pPr marL="441325" indent="-441325">
              <a:spcBef>
                <a:spcPct val="20000"/>
              </a:spcBef>
              <a:buClr>
                <a:schemeClr val="accent2">
                  <a:lumMod val="60000"/>
                  <a:lumOff val="40000"/>
                </a:schemeClr>
              </a:buClr>
              <a:buSzPct val="95000"/>
              <a:buFont typeface="Wingdings" pitchFamily="2" charset="2"/>
              <a:buChar char="Ø"/>
              <a:defRPr/>
            </a:pPr>
            <a:r>
              <a:rPr lang="tr-TR" dirty="0">
                <a:latin typeface="+mn-lt"/>
              </a:rPr>
              <a:t>Gece görüşünde azalma</a:t>
            </a:r>
          </a:p>
          <a:p>
            <a:pPr marL="441325" indent="-441325">
              <a:spcBef>
                <a:spcPct val="20000"/>
              </a:spcBef>
              <a:buClr>
                <a:schemeClr val="accent2">
                  <a:lumMod val="60000"/>
                  <a:lumOff val="40000"/>
                </a:schemeClr>
              </a:buClr>
              <a:buSzPct val="95000"/>
              <a:buFont typeface="Wingdings" pitchFamily="2" charset="2"/>
              <a:buChar char="Ø"/>
              <a:defRPr/>
            </a:pPr>
            <a:endParaRPr lang="tr-TR" sz="800" dirty="0">
              <a:latin typeface="+mn-lt"/>
            </a:endParaRPr>
          </a:p>
          <a:p>
            <a:pPr marL="441325" indent="-441325">
              <a:spcBef>
                <a:spcPct val="20000"/>
              </a:spcBef>
              <a:buClr>
                <a:schemeClr val="accent2">
                  <a:lumMod val="60000"/>
                  <a:lumOff val="40000"/>
                </a:schemeClr>
              </a:buClr>
              <a:buSzPct val="95000"/>
              <a:buFont typeface="Wingdings" pitchFamily="2" charset="2"/>
              <a:buChar char="Ø"/>
              <a:defRPr/>
            </a:pPr>
            <a:r>
              <a:rPr lang="tr-TR" dirty="0">
                <a:latin typeface="+mn-lt"/>
              </a:rPr>
              <a:t>Renk görme bozuklukları</a:t>
            </a:r>
          </a:p>
          <a:p>
            <a:pPr marL="441325" indent="-441325">
              <a:spcBef>
                <a:spcPct val="20000"/>
              </a:spcBef>
              <a:buClr>
                <a:schemeClr val="accent2">
                  <a:lumMod val="60000"/>
                  <a:lumOff val="40000"/>
                </a:schemeClr>
              </a:buClr>
              <a:buSzPct val="95000"/>
              <a:buFont typeface="Wingdings" pitchFamily="2" charset="2"/>
              <a:buChar char="Ø"/>
              <a:defRPr/>
            </a:pPr>
            <a:endParaRPr lang="tr-TR" sz="800" dirty="0">
              <a:latin typeface="+mn-lt"/>
            </a:endParaRPr>
          </a:p>
          <a:p>
            <a:pPr marL="441325" indent="-441325">
              <a:spcBef>
                <a:spcPct val="20000"/>
              </a:spcBef>
              <a:buClr>
                <a:schemeClr val="accent2">
                  <a:lumMod val="60000"/>
                  <a:lumOff val="40000"/>
                </a:schemeClr>
              </a:buClr>
              <a:buSzPct val="95000"/>
              <a:buFont typeface="Wingdings" pitchFamily="2" charset="2"/>
              <a:buChar char="Ø"/>
              <a:defRPr/>
            </a:pPr>
            <a:r>
              <a:rPr lang="tr-TR" dirty="0">
                <a:latin typeface="+mn-lt"/>
              </a:rPr>
              <a:t>Çift görme</a:t>
            </a:r>
          </a:p>
          <a:p>
            <a:pPr marL="441325" indent="-441325">
              <a:spcBef>
                <a:spcPct val="20000"/>
              </a:spcBef>
              <a:buClr>
                <a:schemeClr val="accent2">
                  <a:lumMod val="60000"/>
                  <a:lumOff val="40000"/>
                </a:schemeClr>
              </a:buClr>
              <a:buSzPct val="95000"/>
              <a:buFont typeface="Wingdings" pitchFamily="2" charset="2"/>
              <a:buChar char="Ø"/>
              <a:defRPr/>
            </a:pPr>
            <a:endParaRPr lang="tr-TR" sz="800" dirty="0">
              <a:latin typeface="+mn-lt"/>
            </a:endParaRPr>
          </a:p>
          <a:p>
            <a:pPr marL="441325" indent="-441325">
              <a:spcBef>
                <a:spcPct val="20000"/>
              </a:spcBef>
              <a:buClr>
                <a:schemeClr val="accent2">
                  <a:lumMod val="60000"/>
                  <a:lumOff val="40000"/>
                </a:schemeClr>
              </a:buClr>
              <a:buSzPct val="95000"/>
              <a:buFont typeface="Wingdings" pitchFamily="2" charset="2"/>
              <a:buChar char="Ø"/>
              <a:defRPr/>
            </a:pPr>
            <a:r>
              <a:rPr lang="tr-TR" dirty="0">
                <a:latin typeface="+mn-lt"/>
              </a:rPr>
              <a:t>Gözlük numaralarında sık değişim olması, verilen gözlüklerden memnun olmama</a:t>
            </a:r>
          </a:p>
          <a:p>
            <a:pPr marL="441325" indent="-441325">
              <a:spcBef>
                <a:spcPct val="20000"/>
              </a:spcBef>
              <a:buClr>
                <a:schemeClr val="accent2">
                  <a:lumMod val="60000"/>
                  <a:lumOff val="40000"/>
                </a:schemeClr>
              </a:buClr>
              <a:buSzPct val="95000"/>
              <a:buFont typeface="Wingdings" pitchFamily="2" charset="2"/>
              <a:buChar char="Ø"/>
              <a:defRPr/>
            </a:pPr>
            <a:endParaRPr lang="tr-TR" sz="800" dirty="0">
              <a:latin typeface="+mn-lt"/>
            </a:endParaRPr>
          </a:p>
          <a:p>
            <a:pPr marL="441325" indent="-441325">
              <a:spcBef>
                <a:spcPct val="20000"/>
              </a:spcBef>
              <a:buClr>
                <a:schemeClr val="accent2">
                  <a:lumMod val="60000"/>
                  <a:lumOff val="40000"/>
                </a:schemeClr>
              </a:buClr>
              <a:buSzPct val="95000"/>
              <a:buFont typeface="Wingdings" pitchFamily="2" charset="2"/>
              <a:buChar char="Ø"/>
              <a:defRPr/>
            </a:pPr>
            <a:r>
              <a:rPr lang="tr-TR" dirty="0">
                <a:latin typeface="+mn-lt"/>
              </a:rPr>
              <a:t>Göz bebeğinde renk değişimi olması  </a:t>
            </a:r>
          </a:p>
        </p:txBody>
      </p:sp>
      <p:sp>
        <p:nvSpPr>
          <p:cNvPr id="4" name="Slayt Numarası Yer Tutucusu 3">
            <a:extLst>
              <a:ext uri="{FF2B5EF4-FFF2-40B4-BE49-F238E27FC236}">
                <a16:creationId xmlns:a16="http://schemas.microsoft.com/office/drawing/2014/main" id="{29A6EAA9-4CF7-46B2-96E4-7245C7A38D5E}"/>
              </a:ext>
            </a:extLst>
          </p:cNvPr>
          <p:cNvSpPr>
            <a:spLocks noGrp="1"/>
          </p:cNvSpPr>
          <p:nvPr>
            <p:ph type="sldNum" sz="quarter" idx="12"/>
          </p:nvPr>
        </p:nvSpPr>
        <p:spPr/>
        <p:txBody>
          <a:bodyPr/>
          <a:lstStyle/>
          <a:p>
            <a:pPr>
              <a:defRPr/>
            </a:pPr>
            <a:fld id="{D1C368E6-54EF-49AD-B96A-FED6B7EE9C14}" type="slidenum">
              <a:rPr lang="en-US" altLang="tr-TR" smtClean="0"/>
              <a:pPr>
                <a:defRPr/>
              </a:pPr>
              <a:t>20</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http://www.denizlihaber.com/medya/2013/06/ic112.jpg">
            <a:hlinkClick r:id="rId2"/>
            <a:extLst>
              <a:ext uri="{FF2B5EF4-FFF2-40B4-BE49-F238E27FC236}">
                <a16:creationId xmlns:a16="http://schemas.microsoft.com/office/drawing/2014/main" id="{4CCE19AF-B032-42EB-9BEC-44E88F067504}"/>
              </a:ext>
            </a:extLst>
          </p:cNvPr>
          <p:cNvPicPr preferRelativeResize="0">
            <a:picLocks noChangeArrowheads="1"/>
          </p:cNvPicPr>
          <p:nvPr/>
        </p:nvPicPr>
        <p:blipFill>
          <a:blip r:embed="rId3"/>
          <a:srcRect r="49125" b="28106"/>
          <a:stretch>
            <a:fillRect/>
          </a:stretch>
        </p:blipFill>
        <p:spPr bwMode="auto">
          <a:xfrm>
            <a:off x="1774825" y="1628776"/>
            <a:ext cx="4032250" cy="3419475"/>
          </a:xfrm>
          <a:prstGeom prst="rect">
            <a:avLst/>
          </a:prstGeom>
          <a:noFill/>
          <a:ln w="19050">
            <a:solidFill>
              <a:schemeClr val="accent1"/>
            </a:solidFill>
          </a:ln>
          <a:effectLst>
            <a:outerShdw blurRad="50800" dist="88900" dir="2700000" algn="tl" rotWithShape="0">
              <a:prstClr val="black"/>
            </a:outerShdw>
          </a:effectLst>
        </p:spPr>
      </p:pic>
      <p:pic>
        <p:nvPicPr>
          <p:cNvPr id="3" name="Picture 2" descr="http://www.denizlihaber.com/medya/2013/06/ic112.jpg">
            <a:hlinkClick r:id="rId2"/>
            <a:extLst>
              <a:ext uri="{FF2B5EF4-FFF2-40B4-BE49-F238E27FC236}">
                <a16:creationId xmlns:a16="http://schemas.microsoft.com/office/drawing/2014/main" id="{BB0073CC-6890-4726-B24D-91E0D89D6053}"/>
              </a:ext>
            </a:extLst>
          </p:cNvPr>
          <p:cNvPicPr preferRelativeResize="0">
            <a:picLocks noChangeArrowheads="1"/>
          </p:cNvPicPr>
          <p:nvPr/>
        </p:nvPicPr>
        <p:blipFill>
          <a:blip r:embed="rId3"/>
          <a:srcRect l="52005" b="28070"/>
          <a:stretch>
            <a:fillRect/>
          </a:stretch>
        </p:blipFill>
        <p:spPr bwMode="auto">
          <a:xfrm>
            <a:off x="6383338" y="1628776"/>
            <a:ext cx="4032250" cy="3419475"/>
          </a:xfrm>
          <a:prstGeom prst="rect">
            <a:avLst/>
          </a:prstGeom>
          <a:noFill/>
          <a:ln w="19050">
            <a:solidFill>
              <a:schemeClr val="accent1"/>
            </a:solidFill>
          </a:ln>
          <a:effectLst>
            <a:outerShdw blurRad="50800" dist="88900" dir="2700000" algn="tl" rotWithShape="0">
              <a:prstClr val="black"/>
            </a:outerShdw>
          </a:effectLst>
        </p:spPr>
      </p:pic>
      <p:sp>
        <p:nvSpPr>
          <p:cNvPr id="41988" name="4 Metin kutusu">
            <a:extLst>
              <a:ext uri="{FF2B5EF4-FFF2-40B4-BE49-F238E27FC236}">
                <a16:creationId xmlns:a16="http://schemas.microsoft.com/office/drawing/2014/main" id="{1CF70CFC-3AA5-478D-9479-0B8794226969}"/>
              </a:ext>
            </a:extLst>
          </p:cNvPr>
          <p:cNvSpPr txBox="1">
            <a:spLocks noChangeArrowheads="1"/>
          </p:cNvSpPr>
          <p:nvPr/>
        </p:nvSpPr>
        <p:spPr bwMode="auto">
          <a:xfrm>
            <a:off x="2208214" y="5426075"/>
            <a:ext cx="28908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FontTx/>
              <a:buNone/>
            </a:pPr>
            <a:r>
              <a:rPr lang="tr-TR" altLang="tr-TR" sz="2800">
                <a:solidFill>
                  <a:srgbClr val="92D050"/>
                </a:solidFill>
              </a:rPr>
              <a:t>Normal görüş</a:t>
            </a:r>
          </a:p>
        </p:txBody>
      </p:sp>
      <p:sp>
        <p:nvSpPr>
          <p:cNvPr id="41989" name="4 Metin kutusu">
            <a:extLst>
              <a:ext uri="{FF2B5EF4-FFF2-40B4-BE49-F238E27FC236}">
                <a16:creationId xmlns:a16="http://schemas.microsoft.com/office/drawing/2014/main" id="{EC93C1EB-3271-408E-83FD-CB5F05850234}"/>
              </a:ext>
            </a:extLst>
          </p:cNvPr>
          <p:cNvSpPr txBox="1">
            <a:spLocks noChangeArrowheads="1"/>
          </p:cNvSpPr>
          <p:nvPr/>
        </p:nvSpPr>
        <p:spPr bwMode="auto">
          <a:xfrm>
            <a:off x="7021514" y="5434014"/>
            <a:ext cx="2890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FontTx/>
              <a:buNone/>
            </a:pPr>
            <a:r>
              <a:rPr lang="tr-TR" altLang="tr-TR" sz="2800">
                <a:solidFill>
                  <a:srgbClr val="92D050"/>
                </a:solidFill>
              </a:rPr>
              <a:t>Kataraktlı görüş</a:t>
            </a:r>
          </a:p>
        </p:txBody>
      </p:sp>
      <p:sp>
        <p:nvSpPr>
          <p:cNvPr id="2" name="Slayt Numarası Yer Tutucusu 1">
            <a:extLst>
              <a:ext uri="{FF2B5EF4-FFF2-40B4-BE49-F238E27FC236}">
                <a16:creationId xmlns:a16="http://schemas.microsoft.com/office/drawing/2014/main" id="{5214AE14-84A0-49B8-AA08-0C0302BD4C4C}"/>
              </a:ext>
            </a:extLst>
          </p:cNvPr>
          <p:cNvSpPr>
            <a:spLocks noGrp="1"/>
          </p:cNvSpPr>
          <p:nvPr>
            <p:ph type="sldNum" sz="quarter" idx="12"/>
          </p:nvPr>
        </p:nvSpPr>
        <p:spPr/>
        <p:txBody>
          <a:bodyPr/>
          <a:lstStyle/>
          <a:p>
            <a:pPr>
              <a:defRPr/>
            </a:pPr>
            <a:fld id="{D1C368E6-54EF-49AD-B96A-FED6B7EE9C14}" type="slidenum">
              <a:rPr lang="en-US" altLang="tr-TR" smtClean="0"/>
              <a:pPr>
                <a:defRPr/>
              </a:pPr>
              <a:t>21</a:t>
            </a:fld>
            <a:endParaRPr lang="en-US" altLang="tr-T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8" name="Picture 4" descr="http://www.drsondheimer.com/images/index/pic9.jpg">
            <a:hlinkClick r:id="rId2"/>
            <a:extLst>
              <a:ext uri="{FF2B5EF4-FFF2-40B4-BE49-F238E27FC236}">
                <a16:creationId xmlns:a16="http://schemas.microsoft.com/office/drawing/2014/main" id="{1A56062D-50F5-4E3F-8C0A-FE1EEBB89698}"/>
              </a:ext>
            </a:extLst>
          </p:cNvPr>
          <p:cNvPicPr preferRelativeResize="0">
            <a:picLocks noChangeArrowheads="1"/>
          </p:cNvPicPr>
          <p:nvPr/>
        </p:nvPicPr>
        <p:blipFill>
          <a:blip r:embed="rId3"/>
          <a:srcRect l="2858" t="3330" r="52840" b="16741"/>
          <a:stretch>
            <a:fillRect/>
          </a:stretch>
        </p:blipFill>
        <p:spPr bwMode="auto">
          <a:xfrm>
            <a:off x="1774825" y="1593851"/>
            <a:ext cx="4032250" cy="3419475"/>
          </a:xfrm>
          <a:prstGeom prst="rect">
            <a:avLst/>
          </a:prstGeom>
          <a:noFill/>
          <a:ln w="19050">
            <a:solidFill>
              <a:schemeClr val="accent1"/>
            </a:solidFill>
          </a:ln>
          <a:effectLst>
            <a:outerShdw blurRad="50800" dist="88900" dir="2700000" algn="tl" rotWithShape="0">
              <a:prstClr val="black"/>
            </a:outerShdw>
          </a:effectLst>
        </p:spPr>
      </p:pic>
      <p:pic>
        <p:nvPicPr>
          <p:cNvPr id="6" name="Picture 4" descr="http://www.drsondheimer.com/images/index/pic9.jpg">
            <a:hlinkClick r:id="rId2"/>
            <a:extLst>
              <a:ext uri="{FF2B5EF4-FFF2-40B4-BE49-F238E27FC236}">
                <a16:creationId xmlns:a16="http://schemas.microsoft.com/office/drawing/2014/main" id="{80D4E5BE-EBC8-4CCA-A949-53B661293200}"/>
              </a:ext>
            </a:extLst>
          </p:cNvPr>
          <p:cNvPicPr preferRelativeResize="0">
            <a:picLocks noChangeArrowheads="1"/>
          </p:cNvPicPr>
          <p:nvPr/>
        </p:nvPicPr>
        <p:blipFill>
          <a:blip r:embed="rId3"/>
          <a:srcRect l="52876" t="3330" r="2822" b="16741"/>
          <a:stretch>
            <a:fillRect/>
          </a:stretch>
        </p:blipFill>
        <p:spPr bwMode="auto">
          <a:xfrm>
            <a:off x="6373813" y="1603376"/>
            <a:ext cx="4032250" cy="3421063"/>
          </a:xfrm>
          <a:prstGeom prst="rect">
            <a:avLst/>
          </a:prstGeom>
          <a:noFill/>
          <a:ln w="19050">
            <a:solidFill>
              <a:schemeClr val="accent1"/>
            </a:solidFill>
          </a:ln>
          <a:effectLst>
            <a:outerShdw blurRad="50800" dist="88900" dir="2700000" algn="tl" rotWithShape="0">
              <a:prstClr val="black"/>
            </a:outerShdw>
          </a:effectLst>
        </p:spPr>
      </p:pic>
      <p:sp>
        <p:nvSpPr>
          <p:cNvPr id="43012" name="4 Metin kutusu">
            <a:extLst>
              <a:ext uri="{FF2B5EF4-FFF2-40B4-BE49-F238E27FC236}">
                <a16:creationId xmlns:a16="http://schemas.microsoft.com/office/drawing/2014/main" id="{4F37DCEB-480A-4113-8471-3B75226A5C76}"/>
              </a:ext>
            </a:extLst>
          </p:cNvPr>
          <p:cNvSpPr txBox="1">
            <a:spLocks noChangeArrowheads="1"/>
          </p:cNvSpPr>
          <p:nvPr/>
        </p:nvSpPr>
        <p:spPr bwMode="auto">
          <a:xfrm>
            <a:off x="2208214" y="5426075"/>
            <a:ext cx="28908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FontTx/>
              <a:buNone/>
            </a:pPr>
            <a:r>
              <a:rPr lang="tr-TR" altLang="tr-TR" sz="2800">
                <a:solidFill>
                  <a:srgbClr val="92D050"/>
                </a:solidFill>
              </a:rPr>
              <a:t>Normal görüş</a:t>
            </a:r>
          </a:p>
        </p:txBody>
      </p:sp>
      <p:sp>
        <p:nvSpPr>
          <p:cNvPr id="43013" name="7 Metin kutusu">
            <a:extLst>
              <a:ext uri="{FF2B5EF4-FFF2-40B4-BE49-F238E27FC236}">
                <a16:creationId xmlns:a16="http://schemas.microsoft.com/office/drawing/2014/main" id="{4AF7F699-02E8-4FC0-AEB8-A965B2746C35}"/>
              </a:ext>
            </a:extLst>
          </p:cNvPr>
          <p:cNvSpPr txBox="1">
            <a:spLocks noChangeArrowheads="1"/>
          </p:cNvSpPr>
          <p:nvPr/>
        </p:nvSpPr>
        <p:spPr bwMode="auto">
          <a:xfrm>
            <a:off x="7021514" y="5434014"/>
            <a:ext cx="2890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FontTx/>
              <a:buNone/>
            </a:pPr>
            <a:r>
              <a:rPr lang="tr-TR" altLang="tr-TR" sz="2800">
                <a:solidFill>
                  <a:srgbClr val="92D050"/>
                </a:solidFill>
              </a:rPr>
              <a:t>Kataraktlı görüş</a:t>
            </a:r>
          </a:p>
        </p:txBody>
      </p:sp>
      <p:sp>
        <p:nvSpPr>
          <p:cNvPr id="2" name="Slayt Numarası Yer Tutucusu 1">
            <a:extLst>
              <a:ext uri="{FF2B5EF4-FFF2-40B4-BE49-F238E27FC236}">
                <a16:creationId xmlns:a16="http://schemas.microsoft.com/office/drawing/2014/main" id="{2C3261A8-B448-40D8-B1BB-45CF8C04C1EC}"/>
              </a:ext>
            </a:extLst>
          </p:cNvPr>
          <p:cNvSpPr>
            <a:spLocks noGrp="1"/>
          </p:cNvSpPr>
          <p:nvPr>
            <p:ph type="sldNum" sz="quarter" idx="12"/>
          </p:nvPr>
        </p:nvSpPr>
        <p:spPr/>
        <p:txBody>
          <a:bodyPr/>
          <a:lstStyle/>
          <a:p>
            <a:pPr>
              <a:defRPr/>
            </a:pPr>
            <a:fld id="{D1C368E6-54EF-49AD-B96A-FED6B7EE9C14}" type="slidenum">
              <a:rPr lang="en-US" altLang="tr-TR" smtClean="0"/>
              <a:pPr>
                <a:defRPr/>
              </a:pPr>
              <a:t>22</a:t>
            </a:fld>
            <a:endParaRPr lang="en-US" altLang="tr-T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http://upload.wikimedia.org/wikipedia/commons/thumb/b/bd/Retina_Group_slit_lamp_%28side_view%29.jpg/250px-Retina_Group_slit_lamp_%28side_view%29.jpg">
            <a:hlinkClick r:id="rId2"/>
            <a:extLst>
              <a:ext uri="{FF2B5EF4-FFF2-40B4-BE49-F238E27FC236}">
                <a16:creationId xmlns:a16="http://schemas.microsoft.com/office/drawing/2014/main" id="{C696D043-432E-4FB4-86CC-F4572866DEC3}"/>
              </a:ext>
            </a:extLst>
          </p:cNvPr>
          <p:cNvPicPr preferRelativeResize="0">
            <a:picLocks noChangeArrowheads="1"/>
          </p:cNvPicPr>
          <p:nvPr/>
        </p:nvPicPr>
        <p:blipFill>
          <a:blip r:embed="rId3"/>
          <a:srcRect/>
          <a:stretch>
            <a:fillRect/>
          </a:stretch>
        </p:blipFill>
        <p:spPr bwMode="auto">
          <a:xfrm>
            <a:off x="1847851" y="1485900"/>
            <a:ext cx="3059113" cy="4319588"/>
          </a:xfrm>
          <a:prstGeom prst="rect">
            <a:avLst/>
          </a:prstGeom>
          <a:noFill/>
          <a:ln w="19050">
            <a:solidFill>
              <a:schemeClr val="accent1"/>
            </a:solidFill>
          </a:ln>
          <a:effectLst>
            <a:outerShdw blurRad="50800" dist="88900" dir="2700000" algn="tl" rotWithShape="0">
              <a:prstClr val="black"/>
            </a:outerShdw>
          </a:effectLst>
        </p:spPr>
      </p:pic>
      <p:sp>
        <p:nvSpPr>
          <p:cNvPr id="3" name="Rectangle 2">
            <a:extLst>
              <a:ext uri="{FF2B5EF4-FFF2-40B4-BE49-F238E27FC236}">
                <a16:creationId xmlns:a16="http://schemas.microsoft.com/office/drawing/2014/main" id="{75700788-C0EC-4256-8861-4D8377AE889B}"/>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Katarakt Muayenesi </a:t>
            </a:r>
          </a:p>
        </p:txBody>
      </p:sp>
      <p:pic>
        <p:nvPicPr>
          <p:cNvPr id="183300" name="Picture 4" descr="http://www.optometrystudents.com/wp-content/uploads/2014/07/optic-section-pacific-u.jpg">
            <a:hlinkClick r:id="rId4"/>
            <a:extLst>
              <a:ext uri="{FF2B5EF4-FFF2-40B4-BE49-F238E27FC236}">
                <a16:creationId xmlns:a16="http://schemas.microsoft.com/office/drawing/2014/main" id="{5E6A1B01-E434-45EC-9619-CDC2BF71DFED}"/>
              </a:ext>
            </a:extLst>
          </p:cNvPr>
          <p:cNvPicPr preferRelativeResize="0">
            <a:picLocks noChangeArrowheads="1"/>
          </p:cNvPicPr>
          <p:nvPr/>
        </p:nvPicPr>
        <p:blipFill>
          <a:blip r:embed="rId5"/>
          <a:srcRect/>
          <a:stretch>
            <a:fillRect/>
          </a:stretch>
        </p:blipFill>
        <p:spPr bwMode="auto">
          <a:xfrm>
            <a:off x="5303839" y="1485900"/>
            <a:ext cx="4859337" cy="4319588"/>
          </a:xfrm>
          <a:prstGeom prst="rect">
            <a:avLst/>
          </a:prstGeom>
          <a:noFill/>
          <a:ln w="19050">
            <a:solidFill>
              <a:schemeClr val="accent1"/>
            </a:solidFill>
          </a:ln>
          <a:effectLst>
            <a:outerShdw blurRad="50800" dist="88900" dir="2700000" algn="tl" rotWithShape="0">
              <a:prstClr val="black"/>
            </a:outerShdw>
          </a:effectLst>
        </p:spPr>
      </p:pic>
      <p:sp>
        <p:nvSpPr>
          <p:cNvPr id="5" name="4 Metin kutusu">
            <a:extLst>
              <a:ext uri="{FF2B5EF4-FFF2-40B4-BE49-F238E27FC236}">
                <a16:creationId xmlns:a16="http://schemas.microsoft.com/office/drawing/2014/main" id="{275C39AC-4038-4B2E-A393-CDDFF0331720}"/>
              </a:ext>
            </a:extLst>
          </p:cNvPr>
          <p:cNvSpPr txBox="1">
            <a:spLocks noChangeArrowheads="1"/>
          </p:cNvSpPr>
          <p:nvPr/>
        </p:nvSpPr>
        <p:spPr bwMode="auto">
          <a:xfrm>
            <a:off x="6456364" y="5911851"/>
            <a:ext cx="2890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FontTx/>
              <a:buNone/>
            </a:pPr>
            <a:r>
              <a:rPr lang="tr-TR" altLang="tr-TR" sz="2800">
                <a:solidFill>
                  <a:srgbClr val="92D050"/>
                </a:solidFill>
              </a:rPr>
              <a:t>Saydam mercek</a:t>
            </a:r>
          </a:p>
        </p:txBody>
      </p:sp>
      <p:sp>
        <p:nvSpPr>
          <p:cNvPr id="44038" name="4 Metin kutusu">
            <a:extLst>
              <a:ext uri="{FF2B5EF4-FFF2-40B4-BE49-F238E27FC236}">
                <a16:creationId xmlns:a16="http://schemas.microsoft.com/office/drawing/2014/main" id="{C3F10206-C3D1-4CFC-8819-F8DE5D2E8010}"/>
              </a:ext>
            </a:extLst>
          </p:cNvPr>
          <p:cNvSpPr txBox="1">
            <a:spLocks noChangeArrowheads="1"/>
          </p:cNvSpPr>
          <p:nvPr/>
        </p:nvSpPr>
        <p:spPr bwMode="auto">
          <a:xfrm>
            <a:off x="1962150" y="5905501"/>
            <a:ext cx="289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FontTx/>
              <a:buNone/>
            </a:pPr>
            <a:r>
              <a:rPr lang="tr-TR" altLang="tr-TR" sz="2800">
                <a:solidFill>
                  <a:srgbClr val="92D050"/>
                </a:solidFill>
              </a:rPr>
              <a:t>Biyomikroskop</a:t>
            </a:r>
          </a:p>
        </p:txBody>
      </p:sp>
      <p:sp>
        <p:nvSpPr>
          <p:cNvPr id="2" name="Slayt Numarası Yer Tutucusu 1">
            <a:extLst>
              <a:ext uri="{FF2B5EF4-FFF2-40B4-BE49-F238E27FC236}">
                <a16:creationId xmlns:a16="http://schemas.microsoft.com/office/drawing/2014/main" id="{A3B1CD11-2379-4B21-99CE-BB86F0F32111}"/>
              </a:ext>
            </a:extLst>
          </p:cNvPr>
          <p:cNvSpPr>
            <a:spLocks noGrp="1"/>
          </p:cNvSpPr>
          <p:nvPr>
            <p:ph type="sldNum" sz="quarter" idx="12"/>
          </p:nvPr>
        </p:nvSpPr>
        <p:spPr/>
        <p:txBody>
          <a:bodyPr/>
          <a:lstStyle/>
          <a:p>
            <a:pPr>
              <a:defRPr/>
            </a:pPr>
            <a:fld id="{D1C368E6-54EF-49AD-B96A-FED6B7EE9C14}" type="slidenum">
              <a:rPr lang="en-US" altLang="tr-TR" smtClean="0"/>
              <a:pPr>
                <a:defRPr/>
              </a:pPr>
              <a:t>23</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33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9" name="Rectangle 3">
            <a:extLst>
              <a:ext uri="{FF2B5EF4-FFF2-40B4-BE49-F238E27FC236}">
                <a16:creationId xmlns:a16="http://schemas.microsoft.com/office/drawing/2014/main" id="{3897E7C2-9192-42A9-B9C1-538655E41685}"/>
              </a:ext>
            </a:extLst>
          </p:cNvPr>
          <p:cNvSpPr>
            <a:spLocks noGrp="1"/>
          </p:cNvSpPr>
          <p:nvPr>
            <p:ph type="body" idx="4294967295"/>
          </p:nvPr>
        </p:nvSpPr>
        <p:spPr>
          <a:xfrm>
            <a:off x="2309814" y="1262064"/>
            <a:ext cx="7500937" cy="2809875"/>
          </a:xfrm>
        </p:spPr>
        <p:txBody>
          <a:bodyPr/>
          <a:lstStyle/>
          <a:p>
            <a:pPr marL="441325" indent="-441325">
              <a:buClr>
                <a:schemeClr val="accent2">
                  <a:lumMod val="60000"/>
                  <a:lumOff val="40000"/>
                </a:schemeClr>
              </a:buClr>
              <a:buFont typeface="Wingdings" pitchFamily="2" charset="2"/>
              <a:buChar char="Ø"/>
              <a:defRPr/>
            </a:pPr>
            <a:r>
              <a:rPr lang="tr-TR" dirty="0"/>
              <a:t>Görme keskinliği muayenesi</a:t>
            </a:r>
          </a:p>
          <a:p>
            <a:pPr marL="441325" indent="-441325">
              <a:buClr>
                <a:schemeClr val="accent2">
                  <a:lumMod val="60000"/>
                  <a:lumOff val="40000"/>
                </a:schemeClr>
              </a:buClr>
              <a:buFont typeface="Wingdings" pitchFamily="2" charset="2"/>
              <a:buChar char="Ø"/>
              <a:defRPr/>
            </a:pPr>
            <a:r>
              <a:rPr lang="tr-TR" dirty="0"/>
              <a:t>Göz bebekleri büyütülerek yapılan detaylı göz muayenesi</a:t>
            </a:r>
          </a:p>
          <a:p>
            <a:pPr marL="441325" indent="-441325">
              <a:buClr>
                <a:schemeClr val="accent2">
                  <a:lumMod val="60000"/>
                  <a:lumOff val="40000"/>
                </a:schemeClr>
              </a:buClr>
              <a:buFont typeface="Wingdings" pitchFamily="2" charset="2"/>
              <a:buChar char="Ø"/>
              <a:defRPr/>
            </a:pPr>
            <a:r>
              <a:rPr lang="tr-TR" dirty="0"/>
              <a:t>Göz tansiyonu ölçümü</a:t>
            </a:r>
          </a:p>
          <a:p>
            <a:pPr marL="441325" indent="-441325">
              <a:buClr>
                <a:schemeClr val="accent2">
                  <a:lumMod val="60000"/>
                  <a:lumOff val="40000"/>
                </a:schemeClr>
              </a:buClr>
              <a:buFont typeface="Wingdings" pitchFamily="2" charset="2"/>
              <a:buChar char="Ø"/>
              <a:defRPr/>
            </a:pPr>
            <a:r>
              <a:rPr lang="tr-TR" dirty="0"/>
              <a:t>Göz tomografisi (OKT)</a:t>
            </a:r>
          </a:p>
          <a:p>
            <a:pPr marL="441325" indent="-441325">
              <a:buClr>
                <a:schemeClr val="accent2">
                  <a:lumMod val="60000"/>
                  <a:lumOff val="40000"/>
                </a:schemeClr>
              </a:buClr>
              <a:buFont typeface="Wingdings" pitchFamily="2" charset="2"/>
              <a:buChar char="Ø"/>
              <a:defRPr/>
            </a:pPr>
            <a:r>
              <a:rPr lang="tr-TR" dirty="0"/>
              <a:t>Göz anjiyografisi (FFA)</a:t>
            </a:r>
          </a:p>
        </p:txBody>
      </p:sp>
      <p:sp>
        <p:nvSpPr>
          <p:cNvPr id="45059" name="AutoShape 2" descr="data:image/jpeg;base64,/9j/4AAQSkZJRgABAQAAAQABAAD/2wCEAAkGBhQSDxQUEhAWFBUVGBUUFBYSGBYVFBQUFxcXFBgUFxUXHCceGBkjGhgUIC8hIycpLCwsGB4xNTAqNSYrLCkBCQoKBQUFDQUFDSkYEhgpKSkpKSkpKSkpKSkpKSkpKSkpKSkpKSkpKSkpKSkpKSkpKSkpKSkpKSkpKSkpKSkpKf/AABEIAOEA4QMBIgACEQEDEQH/xAAcAAEAAQUBAQAAAAAAAAAAAAAABQEDBAYHAgj/xABMEAACAQMBBAMLCAgDBwUBAAABAgMABBESBQYhMRNBUQciMjNhcXORkqHSFBY0VJOxstEVI0JSU4GU01VicggXNYKiwfAYQ2R0syX/xAAUAQEAAAAAAAAAAAAAAAAAAAAA/8QAFBEBAAAAAAAAAAAAAAAAAAAAAP/aAAwDAQACEQMRAD8A7dq44HnppPb7q8J4xvMv3tV6g8aD2+6mg9vur3Sg8aD2+6mg9vur3Sg8aD2+6mg9vur3Sg8aD2+6mg9vur3Sg8aD2+6mg9vur3Sg8aD2+6mg9vur3Sg8aD2+6mg9vur3Sg8aD2+6mg9vur3Sg8aD2+6mg9vur3Sg8aD2+6mg9vur3Sg8aD2+6mg9vur3Sg8aD2+6mg9vur3Sg8aT2+6rYuMPoPMjUPKBwP8A2q/UZN9Mi9HJ+JaCSpSlBaTxjeZfvar1WU8Y3mX72ql9d9FGz6HfTx0xjU5444L19tBfpUPZbzLI2noLiM4J/Wwug4DPhHhnhVzZu31mYqIpkKgE9LGyL2aQx4MfMTQSlKoDVaBSlKBSlKBSlKBSlKBSlKBSlKBSlKBSlKBSlKBSse/YiJ8as6WxowWzg+CDwJqO2NbOcO1xM2DINMyxJkZCgkIgOBpJB69RzQTNRk30yL0cn4lqSqNm+mRejk/EtBJUpSgtJ4xvMv3tV0irSeMbzL97VeoMCfY0TydIYwXK6C2SDp48OB8p9Zq3YbAggfXHGFYggnLHgcZ5k+SpOoremYpYXTqxVlgnZWBwVYRsQQeogjNBKBqFq5p3BdsT3Oz5nuJ5JmE5UNKzOQvRRHSC3Vkk/wA6lO7HtOW32RLLBK8UgeEB4yVYAyAHiKDdwarWudzq8eXZNpJK7O7xKWdzlmPHiSedbHQULUzXOe7XdXcFmlzZ3MkPRPpmEZGGSTADHh+y4Uf85rZtzd51u9mQ3RYDMeZT1K6d7J5gGVj5sUGwaqqDXIe5bvLebT2ndTvO4tI9XRxcNGZCRGvLqQEny4rrooK5qmqrG0I2aKRUOHKOEPLDFSFORy44rjB3B3k/xUf1Mv8AboO3Zpmvl3efbG1rK4Fu+15JZeTJbzyyFGJwEbgO+OeQyfWK753OLe6TZkIvmc3Hfs5lbVJhnYqGJ6wpAx1cqDZ6pqqtcn7vG81zZpaG1uHh1tMH0EDUFEZGcjqyfXQdX1UBrh7bqbz41C/1dYAnHH1oB66m+5p3TLiS7bZ20k03K6gjaQjOVGpkdR3urTlgw4EDzEh1alKo1AzQtXCrzena21tpXEGzpxBHblgBqEZKq3R62bSWLE8ccgPf6vN2d5oY2l+XNJoGrRHKZHbHHCoU74+TroO51XFap3N9vXV1ZBr2B4Z0YxtrRo+kAAIkCkDnnBxwyDW10Coyb6ZF6OT8S1J1GTfTIvRyfiWgkqUpQWk8Y3mX72q9VlPGN5l+9qvUCobfL/ht5/8AWuP/AMnqZrE2ts4XFvLCxIWWN4mK8wHUoSM9eDQfOnc07mk20bR5otoNbBZTHpVXOSERtWVkX94Dl1Vlb/dyu4sbF55NpNOitGpjIkGdTAA99IRwznlXaNxtyI9l27wxSPIryGUmTTkEqqY70DhhR66yN8d1E2jaNbSSMisUYsmNQ0MGHPh1UGF3L/8Agtl6Ff8AvW01Hbu7FW0tIbdGLLEgQM2MkDrOOFSNBgbc2Ql1bTQSeDKjRnyahjI8oOD/ACr5os97Zdn7P2jsyQESPJoHYnEpcDzMqrjzmvqUiuebydxm3vNpC8eZlBaNpYgoKyFMA5bII1AAHh20Ej3Jd2vkWyoVZcSSjp5e3VJggHzJoHnBrc68quK9UFGbAzXGu6B3Xnll+RbJ7+RzoadO3rWEnh25k5Dq/ersF5bCSN0JwHVlJ7AwIz765H/6bbf69N7EdBKdzfub29iBPcyxTXbd8WLqyxE8wmTxftfn2Y6+kwygjvSCO0EEe6uRf+m23+uzexHXRNzN1F2dZpbJI0ioXYMwAJ1sWxgcOugnq4p/tKD9VY/6p/wx12utN7onc4XayQq87Q9CXIKqG1awo45Ix4IoNjG1IljBaaMAKCSzqBy7Sa4mb9No74QyWffRxaC8i+C6wqdb561OQgPXw7alE/2a4s8b+QjrxEgPr1Guh7n7hW2zYytuh1NjXJIdUj45ZOAAPIABQbJVGqtUYZoODbX3Qsb/AGlO2z9q/JZtTtPFIkkYD6sSFHJX9riVGe3lyxtr9zG4treWcbeQmJGkAEkiliozpDdIcMeQ4cyK33e3uIWl9cNOJHgkc5k6MKUdv39LDgx68Hjz51Cxf7N1sCNV7MR1gLGD6yDj1UGxdxjeea+2ZruCWkikaHWecgCowYnrOGwT16a36o3d/d+Gyt0gt00RpyGckk8SzHrYnmakqBUZN9Mi9HJ+Jak6jJvpkXo5PxLQSVKUoLSeMbzL97VeqynjG8y/e1XqBSvAkHHiOHPjyqqyA9YPmoPVM0rF2pIVglZTghHIPYQpINBk6qaq4R3NO6/cdOqbSkLw3B0xTuqqEkXAKkqACnfKD+6Sp5E1uW3t5riPeaxtEmIt5Yi8keEwzYn46sah4Ccj1UHRqVQVru/u+C7NsnuGXW2QkactcjZwCeoAAk+Qeag2LVVc1xlLreVoPlgeEKR0gtdCaymM40Fc8urXq/nW/wDc/wB8htKyWYp0cikxypxwrjByueOkggj+Y6qDZ6pmhrmm8W9d1Y7wW0cs2bG7ARVKoBHIe88MLq4PoPE8pDQdL1VWubb/AG9tyNp2Wz7GXo5JTrnbSrlYiexgQCFWRv5LXR05UHrNU1VAb/bRkt9mXU0LaJI4mZGwDhh14IIP865hD3cHXZ1tFHi42hKCrs4VI43aRlTVjSC2NHAYHaeqg7dqqtaxuZsu+jj1bQvOnlYeLRI1ii68BlQM7dWTw7B11s9BQGma5V3Rt4tortm2stn3KwmeHV36oV1hpcksyMR3qdVYG0ttbf2WouLt4Lu3UgSqgUFQTjOVRCvHhniM4zQdkBqtYOxdqpc28U8RykqLIvbhhnB8o5Hyis6gUpVM0FajJvpkXo5PxLUnUZN9Mi9HJ+JaCSpSlBaTxjeZfvarpq0njG8y/e1XqDAk2JEXdyg1SBQ5ye+CkEDn5B6qbM2JDbluhjCavCxnB4k8ieHFm9dZ9KBWJtX6PL6N/wAJrLqhFBxDuY7nxbS3ckglGG+UStFJjJjk0R4Ydo6iOsfyqC3Wlul3ksIL0frbUNbgnJLRhJmRtR8IYfAPWAOuvopIgBgADzDFDCuc6RntwM+ug9A1ovdk3Ukv9m6YBqlidZlUc3AVlZR2thiR5sVvdMUHGoO76gthG1lN8tA0dHgdGZQNOeesDPHTpz1eWt+7n8l89mH2jgTOxYIFCGOPACqwH7XM+TIFbH0C6tWkav3sDPr517xQVrn/AHa93PlOynkQfrbY9OhHPSOEgH/LlvOgroFUZQeYz56DjncWt5b68utq3OC50wRnqyFXWR5lCD/mauxgV5ihVRhVAHYAAPdXug1Tupn/APi3voT94rn+7ncyt73dqPo4kW5kDTLL+0ZVeRVVm6kKjTjkM55iu0vGGGCAQeYIyDVEiAGAAAOQAwPUKDn/AHId8WurZra4JF3afq5Ffw2RTpVyO0Y0t5QD+1XQ6tJbIG1BFDHmQBk+c86u0HFe6bt2Oz3msLmbV0cUGW0DU3EzrwGR1kV53w7rCbTtmsdm200stxiMl0ACrkE4AY8TjGTgDic12aazR/DjVv8AUoP3iqw2iJ4CKueekAZ9VBFbmbCNns+3t2bU0UYViORc5ZseTUTjyVNUpQWby0WVCjeC3PBx5eYrxY2KxIETgoLHiSxyxLHiSTzJrJpQKjJvpkXo5PxLUnUZN9Mi9HJ+JaCSpSlBaTxjeZfvar1WU8Y3mX72q6RQVzVM1HvsKIu76TqkwHOW4gYIGM4A70cvLXrZuxo4CxjBGvBbLM2SM8eJPHjQZ9KUoFQG+29ybOs2uHUuchI415ySNnCg9XIknsB51P1p3dP3TlvrJVt2AnhlS4hDcFZ0DDQSeAyGPPhkCggJO6PtK06ObaOy1jtZGCl4WLSQ6uRkXUfVhfXwrpsUmoAg5B4g9o6jXLpN4tt3ui3j2e2z21L091IQyhR4XRoy4OfJq7MjnXUIVwoyc+U4yfLw4UEBvftDaEYj/R9tFOSW6Xpn6PSOGnHfDOe+9Vc9ve6xtWG8S0fZ9s07kDo4XaVhn97Q508OPHHDjyrZ+6xtraEUEcezreSR5dYkkiRpHhUacacDCs2TxPLHDjxGo7kbRlsBhN3r5pZCOmuJcmRyTxJJj4LnJx6yTxoO1KeFaPvfv/cQXqWVlZrcTtH07dJIsSKmSMAsQCeB6x1c63gcq5V3WNkGW6iaXZEl5CEwJbRnW4R8n9WwUEFOsZHMnBHEEJnYe+20Tdxw3uyjEkuQssD9MiMBkCQpqCg8uJHmNb5nhXDtxdgSrta3ks9n3llCgk+VG7disile9UAqMnOO3qPDGT3EcqDV9jb4vPtW9szEqraiIq4JLPrAPEchzpcb3uu2orDo10SW7T68nUGDMNOOWO9HrrSZO52l9t/aLXUU6xYhaKRC0au2hFYB8YbGOVZGxdwFsN4oDbRTGA20heSQs6iQlhp14wOAXh5aDq+eFc63f7ray7VuLG4RYis0kNvICdMjRuV0NnwXIAI6jnHZnopPCuRbH3BF6m1o7mN4i1/NLbSsrKynJ0yoTjUp4ZxzHlwQG5bO3weTbVzYGNQkEMcocE62LiM4I5Y78+oVtlcg7l+zr9dtXcl/E+sW6QmYqejmKNEqsr8mJVc5HPjXXxQKUpQM0zVm7tVkQo3gsMHBI94rxY2CwpoTOkFjxJY5YljxYk8yaDJqMm+mRejk/EtSdRk30yL0cn4loJKlKUFpPGN5l+9qvVZTxjeZfvar1ApSlApSlApSlBQ156Uf9/5dtW71mETlBlgrFR2sBwHrxXAwLI7Ka9kvpBtYFm1dKwuFuA5AhEGfA4AcseblQfQVU1isPYssjW0LTDTKY42lHLEhQFxj/VmuSXXymHbe1L22zJ8le2E9uP8A3rd4cvp/zpoDD+fmIdoBqhYVz7uP7SW4TaEyMWSS/mdCcg6GSNhwPLnWd3VbB/ka3UAzNYyLdJj9pV8ah8hTJP8ApoNzDCq5rn3c9uPl99d7T77ozptLQNwxCmHkbH+ZyPUa2Df8t+jLrRcC3boyBKxKqhJA4sOK5zpz1aqDYNVVJr59sY0t5rWRrcw5mhXprTaaXEhLHHGA6tSMeYxy66+gJORoPWqgOa+YrXZcg2Qbttnu6nWPlfy110sZDGrm3XjhWwPLjPXX0VuxBIllAs0olkWJA8gOQ7aRlgeseXr59dBKYpSlApSlApVm8dxGxjUM4HeqTgE9hPVVLVnKguoU8eAOcDJxx7cYoL9Rk30yL0cn4lqTqMm+mRejk/EtBJUpSgtJ4xvMv3tV6rKeMbzL97VeoFKj7+Kct+peMDSww6sTrwdJyD4OcZHkr1spJgh6do2fPOIMFxgdTeXV/LFBnUpSgUpSgoRUW269qZ+nNrCZufSmNOkz26sZz5edSteJT3p8xoKgViwbKiSSSRI1WSbSZXUAM5UYUsevA4VyPcq1uI/0bNfO81vIGjhUiQC0uC7GNpVz+sLgEa2HAkeet/7pZb9DXfR6tXRd7ozqzqXljjQTeytiQWysIIUiDsXYRqFDOebEDr4CsqaEMpVhkEEEHiCCMEEdlc03QMP6SiGzDcG36OX5b0xuDCHwvRaen49Jqz4PVUv3UrOSZLGKKZ4WkvI16SLOU/VTEMccwG0nBoNt2dsyK3jWKGNY41zpRAFUZJJwB5STV24tlkRkdQysCrKwBVgeBBB4EVoG4u2Lifat0t0jRyQ28EUi5PRNIJJMyxDlpdSrDz46qx9/9kz3W14IoVVwLWSQrJNcQR5EqrnVAc6uOMHhgnsoNtsdwdnwyLJFYwI6nKsqDKntGeR8tTzLmtN7k5k/R3612LdNODG5dmt8Pp+TlpCWbTjOSf2q1be67Au735VPdxzgL+i1tzMEYdGMGMR968hlyGD9XkoOl2+7lulsbZIEEBDKYgO8KuSWGD2kn11mWdmkUaxxqFRAFRRyVQMADyAVj7CaU2sBnAExjj6UDkJNI1j2s1nUClKUClKUClWL0toPRgFv2QxwCfKa8WJkKDpVVXychCWXGTjBIB5Y9dBlVGTfTIvRyfiWpOoyb6ZF6OT8S0ElSlKC0njG8y/e1Xqsp4xvMv3tV6gxbnacUZIeVVIUudRAwoySxzyHA+qrTbcgELTdMvRp4TjiBy7POPXWRNZo5yyK3DHfAHgeY4jl5KszbHiaJotAVH8IR5jzy45TBB4DiD1UER/vF2f9cT1P8NU/3j7O+ux/9X5Vc+Ydp+7L/U3X92qjcS17Jv6q7/u0Fr/ePs769H/1flVf942zvr0XrP5Vd+Y1r2T/ANXef3q8/MS1/wDkf1d5/eoM3ZO81tdFhb3CSlcFghzgHkT6qlKjNlbuw2xYxdJlsA9JNPMOHYJXbTz6sVJ0GNtC56OJn0O+kE6YxqdsfsqvWfJULu9vlHeTSxJDcRvDjpBPHoCk8lyGPfY447Kmdp2hlheMSPGXUr0keNaZGNSkggH+Va9u5sGPZoERv2ZG4Rxz/J0y5OWYFUVpHOeJJJOaDIut97dLo2uXe4DIgiRdTtqQSawM+AEOSxIA89SW2NsR2sJlmYhQVUBQXd3YhVREUZZmJAAFQ20dzIXnkmMrRzyywSxyLoDxyQR6AseR3wKB9SnOQzcqkdubNiu7fS0hVQyypLEwBieNtayK5yvekdeRzzQXNi7bjuUZ4w6lWKOkqNHJG4AOllYcDgqew5GKj7Xfm3kuehVZiekaHpBC/QmRCVZekx1FWGTw4c6zNh2SwwFvlb3AfMrTTOrBgQOK6cIiADkoA5nrNQkXc9gO0BddOzOsnT6QlsGDNqADTrGJmj4nCl8EADiBQbLf7VjheFXJBnfokOO96TSzhSerIVsdp4U2PtSO5hWaIkxvkqSCNQDFdQB6jgkHrGDWFvJsWK/t5LdpCvFTqiYdJC6kOrD91uHqJqU2fZLDEkUY0pGqog7FUBQPUKC+BWFtPbkFvp+UTxw6s6elZU1Y541HjzFZ1Ru2Ngx3OnpHmXTnHQTTQZzjwuiZdXLr5ce2gxPn1Yf4hbfax/nT592H+IW/2qfnVj5hW/8AFvP628/u1X5hW/8AFvP629/u0F3592H1+3+1T86r8+7D6/b/AGqfnVn5hW/8W7/rb3+9T5hW/wDEu/629/vUEvZbXhmj6SKZJEyRrRgVyOY1cusVlI4IyCCO0cawLPYUUcJhGt0JJPTSSTMScftyMWxwHDNZdtapGoVFCqMkAcuJyfeTQXqjJvpkXo5PxLUnUZN9Mi9HJ+JaCSpSlBaTxjeZfvar1WU8Y3mX72q9QR20NkRytl9WdJTvWZe9OeGAfKfXVzZezUgQohbBOe/Ysc4A5tx6h/4axttx27MonYA6ZNPfMp0nSHIwf9Prr1sCKBYz8mYMhbPBi41YA5kk8gKCUpSlApSlApSlArVN79zjeSKweFQIpoGE0PTkLK0ZLx9+oWQaOBOefKtrrzIuRig1zbmyUurLo4rkI8JQx3AIkMMsWO/Y58LGoHOPCOa9bS3cifZ/ySN1jSNYUUsA6jomR1WRCRrVtK6lJGoMe2oqHYtnarLYG4bXdRJCAwQP0bJLDHoCIoYgLJliCeA1HiK920NosF/CWmMYP68yrKxVjEkQEcrgmRsIrAAkgsuMDSKDIg3aEezbq3aeMdOLnW6oI4ImmBQhIi3eopI70txOcnJrJ2Fu+tpLNIbhpBKkIzM5dl6ISE9+x8HDZx1YNRm0ILQWFrbvM663UQs8RaSS4VuJkidCC7OzFg6jiSeGAa97V2LaXIhsGlfNuMrhcAssBRQXCCPWqypJoH+XK6TigyN1Nzjays/SxupVkRkhCSurSGXXPLqPSvxxkADmeZ4bZVq3jIUAnJAAJxjJxzwOA81XaBSlKBSlKBSlKCxe2wkjKkkZ61OGHXwNLS30IF1M3EnLnUxyS3E/z9VW9qBOhbpDhOGo5IxxHWOPPFU2WqCMdE2pMsQck5JYluJ/zE0GZUZN9Mi9HJ+Jak6jJvpkXo5PxLQSVKUoLSeMbzL97VeqynjG8y/e1XTQRW3ZWUDTHE/ev45gvEaSBx5jnnzCqbGugsJaQQRAMfFMvRY4ANq5Anhw81Y23BrkKvEpURSlSwVifFcRnioBOD1HhzxXjdy0SS3eN4EMZYk6lj0SHPHMQ4ArpUcRxwCKCV/Tlv8AWIvtE/OqjbUH1iL7RPzrG+adn9St/sYvhqh3RsvqNt9jF8NBmDa8P8eP21/OvQ2lF/FT21/OsD5nWX1C2+wi+GqHcyx/w+1+wi+Ggkhfx/xU9pfzqvyxP4i+0PzqLO5Nh/h9r9hF8NUO49h/h1r9hF8NBK/K0/fX2hVxHBGQQR5ONQvzG2f/AIda/YRfDUrZWEcKBIo1jRc6UjUKq5OeCgYHEmgw9s2rlC0EUTTfq9JmB094xPFlGoYDSYI5Fs9tQEGnE3RxWOmaFnJBUCabvuk6XB76MN0mTjqPHJONxNaje2vRyaAIwh1iPEMGFieMx9F3zgkCUhicAN0gXlkgKtOiiBJEsVhSESTAuo6JDw1RJy6IsF744/mRUpsK0Zv19xBCtww064gCTHwIGvJOM/5jwxy5CJsIjLIFxGe9hRi0Nu2YUVWeM6JCQrSNw4YVkOARgnbo1AAA5DgPNQJJAoJYgAcSScADtJNYp2zB9Yi+0T86v3FsrqVdQykYZWAKsDzBB4EeQ1HjdSz+pW/2MXw0F/8ATdv9Yi+0T86odvW/1mH7RPzqz81bP6lb/YxfDVfmrZ/Urf7GL4aD384bb61D9rH+dPnFbfWoftY/iryN2LT6nB9lH8NV+bVr9Ug+yj+Ggr84bb61D9rH+dV+cNt9ah+1j/OvPzatfqkH2Ufw1T5s2v1OD7KP4aD3d36tAXikiYcAGZgY/CAILDPm89X9nuDGpBQ8/F+BzPKsLaNqkNqwjjRFGDpVECcWBPeHC/8AnbWTskgwoVAUEchgAcT+7w9VBm1GTfTIvRyfiWpOoyb6ZF6OT8S0ElSlKC0njG8y/e1Xqsp4xvMv3tV6gUpSgUpSgUpSgUpSgUpSgVTFVpQKUpQKUpQKUpQKUpQKUpQQm8G88dqMFWdyrPoUqNMaeHLI7ELHGvWzHnwAJ4VAbs91SC6JzGyKHSMupMkStJkIJGKqY9RGASNJJAzxqa29uVb3Zcyq4aRBE7RyyxloxqwpCsFYZZuBBHE8Kitk9zGK3WZRcTyidUjm6fo5DJEgKLHnSCoCkjIweXYKDdAajZvpkXo5PxLUio4VHTfTIvRyfiWgkqUpQWk8Y3mX72q9WHfQycGiIDDhhhlSPLgg++o/Vfdlv7Mnx0E5SoPVfdlv7Mnx01X3Zb+zJ8dBOUqD1X3Zb+zJ8dNV92W/syfHQTlKg9V92W/syfHTVfdlv7Mnx0E5SoPVfdlv7Mnx01X3Zb+zJ8dBOUqD1X3Zb+zJ8dNV92W/syfHQTlKg9V92W/syfHTVfdlv7Mnx0E5SoPVfdlv7Mnx01X3Zb+zJ8dBOUqD1X3Zb+zJ8dNV92W/syfHQTlKg9V92W/syfHTVfdlv7Mnx0E5SoPVfdlv7Mnx01X3Zb+zJ8dBOUqD1X3Zb+zJ8dNV92W/syfHQTlKg9V92W/syfHTVfdlv7Mnx0E5UZN9Mi9HJ+JaxtV92W/syfHV7Z1hL0hlnZS2NKhBhVXnwBJPE9poJWlKUCqGlKBSlKBSlKBSlKBSlKBSlKBSlKBSlKBSlKBSlKBSlKBSlKBSlKBVaUoFKUoP/9k=">
            <a:extLst>
              <a:ext uri="{FF2B5EF4-FFF2-40B4-BE49-F238E27FC236}">
                <a16:creationId xmlns:a16="http://schemas.microsoft.com/office/drawing/2014/main" id="{6701CEF7-DEF2-4A99-AFA9-69D6065B4813}"/>
              </a:ext>
            </a:extLst>
          </p:cNvPr>
          <p:cNvSpPr>
            <a:spLocks noChangeAspect="1" noChangeArrowheads="1"/>
          </p:cNvSpPr>
          <p:nvPr/>
        </p:nvSpPr>
        <p:spPr bwMode="auto">
          <a:xfrm>
            <a:off x="1662114" y="-1028700"/>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endParaRPr lang="tr-TR" altLang="tr-TR"/>
          </a:p>
        </p:txBody>
      </p:sp>
      <p:pic>
        <p:nvPicPr>
          <p:cNvPr id="375814" name="Picture 6" descr="http://img.diytrade.com/cdimg/913514/8854258/0/1240934952/ETDRS_CHART.jpg">
            <a:extLst>
              <a:ext uri="{FF2B5EF4-FFF2-40B4-BE49-F238E27FC236}">
                <a16:creationId xmlns:a16="http://schemas.microsoft.com/office/drawing/2014/main" id="{8C86CEBC-B0A3-4287-981A-49795E996693}"/>
              </a:ext>
            </a:extLst>
          </p:cNvPr>
          <p:cNvPicPr>
            <a:picLocks noChangeAspect="1" noChangeArrowheads="1"/>
          </p:cNvPicPr>
          <p:nvPr/>
        </p:nvPicPr>
        <p:blipFill>
          <a:blip r:embed="rId2"/>
          <a:srcRect/>
          <a:stretch>
            <a:fillRect/>
          </a:stretch>
        </p:blipFill>
        <p:spPr bwMode="auto">
          <a:xfrm>
            <a:off x="1841501" y="4738689"/>
            <a:ext cx="1571625" cy="1571625"/>
          </a:xfrm>
          <a:prstGeom prst="rect">
            <a:avLst/>
          </a:prstGeom>
          <a:noFill/>
          <a:ln w="38100">
            <a:solidFill>
              <a:srgbClr val="00B0F0"/>
            </a:solidFill>
          </a:ln>
          <a:effectLst>
            <a:outerShdw blurRad="50800" dist="50800" dir="2700000" algn="tl" rotWithShape="0">
              <a:prstClr val="black"/>
            </a:outerShdw>
          </a:effectLst>
        </p:spPr>
      </p:pic>
      <p:pic>
        <p:nvPicPr>
          <p:cNvPr id="375816" name="Picture 8" descr="http://multivu.prnewswire.com/mnr/aoa/49017/images/49017-hi-Eye_Exam.jpg">
            <a:extLst>
              <a:ext uri="{FF2B5EF4-FFF2-40B4-BE49-F238E27FC236}">
                <a16:creationId xmlns:a16="http://schemas.microsoft.com/office/drawing/2014/main" id="{4BC9F3A5-3251-4A57-B886-4E8E5B2A0168}"/>
              </a:ext>
            </a:extLst>
          </p:cNvPr>
          <p:cNvPicPr preferRelativeResize="0">
            <a:picLocks noChangeArrowheads="1"/>
          </p:cNvPicPr>
          <p:nvPr/>
        </p:nvPicPr>
        <p:blipFill>
          <a:blip r:embed="rId3"/>
          <a:srcRect/>
          <a:stretch>
            <a:fillRect/>
          </a:stretch>
        </p:blipFill>
        <p:spPr bwMode="auto">
          <a:xfrm>
            <a:off x="3603626" y="4738688"/>
            <a:ext cx="2149475" cy="1573212"/>
          </a:xfrm>
          <a:prstGeom prst="rect">
            <a:avLst/>
          </a:prstGeom>
          <a:noFill/>
          <a:ln w="38100">
            <a:solidFill>
              <a:srgbClr val="00B0F0"/>
            </a:solidFill>
          </a:ln>
          <a:effectLst>
            <a:outerShdw blurRad="50800" dist="50800" dir="2700000" algn="tl" rotWithShape="0">
              <a:prstClr val="black"/>
            </a:outerShdw>
          </a:effectLst>
        </p:spPr>
      </p:pic>
      <p:pic>
        <p:nvPicPr>
          <p:cNvPr id="375818" name="Picture 10" descr="http://www.stlukeseye.com/images/img-fa-patient.jpg">
            <a:extLst>
              <a:ext uri="{FF2B5EF4-FFF2-40B4-BE49-F238E27FC236}">
                <a16:creationId xmlns:a16="http://schemas.microsoft.com/office/drawing/2014/main" id="{7B2FA67A-6CA9-4857-A3E3-C50466819E02}"/>
              </a:ext>
            </a:extLst>
          </p:cNvPr>
          <p:cNvPicPr preferRelativeResize="0">
            <a:picLocks noChangeArrowheads="1"/>
          </p:cNvPicPr>
          <p:nvPr/>
        </p:nvPicPr>
        <p:blipFill>
          <a:blip r:embed="rId4"/>
          <a:srcRect/>
          <a:stretch>
            <a:fillRect/>
          </a:stretch>
        </p:blipFill>
        <p:spPr bwMode="auto">
          <a:xfrm>
            <a:off x="8283576" y="4737102"/>
            <a:ext cx="2149475" cy="1573212"/>
          </a:xfrm>
          <a:prstGeom prst="rect">
            <a:avLst/>
          </a:prstGeom>
          <a:noFill/>
          <a:ln w="38100">
            <a:solidFill>
              <a:srgbClr val="00B0F0"/>
            </a:solidFill>
          </a:ln>
          <a:effectLst>
            <a:outerShdw blurRad="50800" dist="50800" dir="2700000" algn="tl" rotWithShape="0">
              <a:prstClr val="black"/>
            </a:outerShdw>
          </a:effectLst>
        </p:spPr>
      </p:pic>
      <p:pic>
        <p:nvPicPr>
          <p:cNvPr id="375820" name="Picture 12" descr="http://www.spirehealthcare.com/ImageFiles/Spire%20Eye%20Centres/machines/Optical%20coherence%20tomography-sp-37.jpg">
            <a:extLst>
              <a:ext uri="{FF2B5EF4-FFF2-40B4-BE49-F238E27FC236}">
                <a16:creationId xmlns:a16="http://schemas.microsoft.com/office/drawing/2014/main" id="{93998D68-837D-4B2C-873B-EC50887F0E5A}"/>
              </a:ext>
            </a:extLst>
          </p:cNvPr>
          <p:cNvPicPr preferRelativeResize="0">
            <a:picLocks noChangeArrowheads="1"/>
          </p:cNvPicPr>
          <p:nvPr/>
        </p:nvPicPr>
        <p:blipFill>
          <a:blip r:embed="rId5"/>
          <a:srcRect/>
          <a:stretch>
            <a:fillRect/>
          </a:stretch>
        </p:blipFill>
        <p:spPr bwMode="auto">
          <a:xfrm>
            <a:off x="5943601" y="4737102"/>
            <a:ext cx="2149475" cy="1573212"/>
          </a:xfrm>
          <a:prstGeom prst="rect">
            <a:avLst/>
          </a:prstGeom>
          <a:noFill/>
          <a:ln w="38100">
            <a:solidFill>
              <a:srgbClr val="00B0F0"/>
            </a:solidFill>
          </a:ln>
          <a:effectLst>
            <a:outerShdw blurRad="50800" dist="50800" dir="2700000" algn="tl" rotWithShape="0">
              <a:prstClr val="black"/>
            </a:outerShdw>
          </a:effectLst>
        </p:spPr>
      </p:pic>
      <p:sp>
        <p:nvSpPr>
          <p:cNvPr id="9" name="Rectangle 2">
            <a:extLst>
              <a:ext uri="{FF2B5EF4-FFF2-40B4-BE49-F238E27FC236}">
                <a16:creationId xmlns:a16="http://schemas.microsoft.com/office/drawing/2014/main" id="{2EE6AA6F-466F-45CA-B162-6AEDE9CC673C}"/>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r>
              <a:rPr lang="tr-TR" sz="3500" b="1" dirty="0">
                <a:solidFill>
                  <a:srgbClr val="FFCC00"/>
                </a:solidFill>
                <a:effectLst>
                  <a:outerShdw blurRad="38100" dist="38100" dir="2700000" algn="tl">
                    <a:srgbClr val="000000"/>
                  </a:outerShdw>
                </a:effectLst>
                <a:latin typeface="Arial" charset="0"/>
                <a:ea typeface="+mj-ea"/>
                <a:cs typeface="+mj-cs"/>
              </a:rPr>
              <a:t>Diyabetik Hastada Katarakt Muayenesi </a:t>
            </a:r>
          </a:p>
        </p:txBody>
      </p:sp>
      <p:sp>
        <p:nvSpPr>
          <p:cNvPr id="2" name="Slayt Numarası Yer Tutucusu 1">
            <a:extLst>
              <a:ext uri="{FF2B5EF4-FFF2-40B4-BE49-F238E27FC236}">
                <a16:creationId xmlns:a16="http://schemas.microsoft.com/office/drawing/2014/main" id="{080F4795-FE87-4663-8CA2-A5EAB0A52B78}"/>
              </a:ext>
            </a:extLst>
          </p:cNvPr>
          <p:cNvSpPr>
            <a:spLocks noGrp="1"/>
          </p:cNvSpPr>
          <p:nvPr>
            <p:ph type="sldNum" sz="quarter" idx="12"/>
          </p:nvPr>
        </p:nvSpPr>
        <p:spPr/>
        <p:txBody>
          <a:bodyPr/>
          <a:lstStyle/>
          <a:p>
            <a:pPr>
              <a:defRPr/>
            </a:pPr>
            <a:fld id="{2DBDE9CC-C25E-4863-A64A-D5D2A7D0A4AA}" type="slidenum">
              <a:rPr lang="en-US" altLang="tr-TR" smtClean="0"/>
              <a:pPr>
                <a:defRPr/>
              </a:pPr>
              <a:t>24</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52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58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5219">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581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521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5219">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58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5219">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758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19"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6 Grup">
            <a:extLst>
              <a:ext uri="{FF2B5EF4-FFF2-40B4-BE49-F238E27FC236}">
                <a16:creationId xmlns:a16="http://schemas.microsoft.com/office/drawing/2014/main" id="{9C67E0D1-5275-4C2E-8708-B661294108BB}"/>
              </a:ext>
            </a:extLst>
          </p:cNvPr>
          <p:cNvGrpSpPr>
            <a:grpSpLocks/>
          </p:cNvGrpSpPr>
          <p:nvPr/>
        </p:nvGrpSpPr>
        <p:grpSpPr bwMode="auto">
          <a:xfrm>
            <a:off x="2927351" y="857251"/>
            <a:ext cx="6303963" cy="5159375"/>
            <a:chOff x="6148388" y="4510088"/>
            <a:chExt cx="2495550" cy="2133600"/>
          </a:xfrm>
        </p:grpSpPr>
        <p:pic>
          <p:nvPicPr>
            <p:cNvPr id="5" name="Picture 4" descr="eyechart">
              <a:extLst>
                <a:ext uri="{FF2B5EF4-FFF2-40B4-BE49-F238E27FC236}">
                  <a16:creationId xmlns:a16="http://schemas.microsoft.com/office/drawing/2014/main" id="{861ABE11-36A9-4EF2-8D84-445C1D51BD23}"/>
                </a:ext>
              </a:extLst>
            </p:cNvPr>
            <p:cNvPicPr>
              <a:picLocks noChangeAspect="1" noChangeArrowheads="1"/>
            </p:cNvPicPr>
            <p:nvPr/>
          </p:nvPicPr>
          <p:blipFill>
            <a:blip r:embed="rId2"/>
            <a:srcRect/>
            <a:stretch>
              <a:fillRect/>
            </a:stretch>
          </p:blipFill>
          <p:spPr bwMode="auto">
            <a:xfrm>
              <a:off x="6148388" y="4510088"/>
              <a:ext cx="1085951" cy="2133600"/>
            </a:xfrm>
            <a:prstGeom prst="rect">
              <a:avLst/>
            </a:prstGeom>
            <a:noFill/>
            <a:ln w="38100">
              <a:solidFill>
                <a:srgbClr val="00B0F0"/>
              </a:solidFill>
              <a:miter lim="800000"/>
              <a:headEnd/>
              <a:tailEnd/>
            </a:ln>
            <a:effectLst>
              <a:outerShdw blurRad="50800" dist="50800" dir="2700000" algn="tl" rotWithShape="0">
                <a:prstClr val="black"/>
              </a:outerShdw>
            </a:effectLst>
          </p:spPr>
        </p:pic>
        <p:pic>
          <p:nvPicPr>
            <p:cNvPr id="6" name="Picture 5" descr="eyechartblur">
              <a:extLst>
                <a:ext uri="{FF2B5EF4-FFF2-40B4-BE49-F238E27FC236}">
                  <a16:creationId xmlns:a16="http://schemas.microsoft.com/office/drawing/2014/main" id="{9AD04CDE-84BD-44B1-9E2E-372186AC702A}"/>
                </a:ext>
              </a:extLst>
            </p:cNvPr>
            <p:cNvPicPr>
              <a:picLocks noChangeAspect="1" noChangeArrowheads="1"/>
            </p:cNvPicPr>
            <p:nvPr/>
          </p:nvPicPr>
          <p:blipFill>
            <a:blip r:embed="rId3"/>
            <a:srcRect/>
            <a:stretch>
              <a:fillRect/>
            </a:stretch>
          </p:blipFill>
          <p:spPr bwMode="auto">
            <a:xfrm>
              <a:off x="7576841" y="4510088"/>
              <a:ext cx="1067097" cy="2133600"/>
            </a:xfrm>
            <a:prstGeom prst="rect">
              <a:avLst/>
            </a:prstGeom>
            <a:noFill/>
            <a:ln w="38100">
              <a:solidFill>
                <a:srgbClr val="00B0F0"/>
              </a:solidFill>
              <a:miter lim="800000"/>
              <a:headEnd/>
              <a:tailEnd/>
            </a:ln>
            <a:effectLst>
              <a:outerShdw blurRad="50800" dist="50800" dir="2700000" algn="tl" rotWithShape="0">
                <a:prstClr val="black"/>
              </a:outerShdw>
            </a:effectLst>
          </p:spPr>
        </p:pic>
      </p:grpSp>
      <p:sp>
        <p:nvSpPr>
          <p:cNvPr id="2" name="Slayt Numarası Yer Tutucusu 1">
            <a:extLst>
              <a:ext uri="{FF2B5EF4-FFF2-40B4-BE49-F238E27FC236}">
                <a16:creationId xmlns:a16="http://schemas.microsoft.com/office/drawing/2014/main" id="{2B7491B0-17BB-42DB-ACD8-E948A1202B4E}"/>
              </a:ext>
            </a:extLst>
          </p:cNvPr>
          <p:cNvSpPr>
            <a:spLocks noGrp="1"/>
          </p:cNvSpPr>
          <p:nvPr>
            <p:ph type="sldNum" sz="quarter" idx="12"/>
          </p:nvPr>
        </p:nvSpPr>
        <p:spPr/>
        <p:txBody>
          <a:bodyPr/>
          <a:lstStyle/>
          <a:p>
            <a:pPr>
              <a:defRPr/>
            </a:pPr>
            <a:fld id="{2DBDE9CC-C25E-4863-A64A-D5D2A7D0A4AA}" type="slidenum">
              <a:rPr lang="en-US" altLang="tr-TR" smtClean="0"/>
              <a:pPr>
                <a:defRPr/>
              </a:pPr>
              <a:t>25</a:t>
            </a:fld>
            <a:endParaRPr lang="en-US" alt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gozsagligi.todnet.org/wp-content/uploads/2012/05/Katarakt.jpg">
            <a:hlinkClick r:id="rId3"/>
            <a:extLst>
              <a:ext uri="{FF2B5EF4-FFF2-40B4-BE49-F238E27FC236}">
                <a16:creationId xmlns:a16="http://schemas.microsoft.com/office/drawing/2014/main" id="{9C9F3696-7FBD-4969-8869-9143E14F4441}"/>
              </a:ext>
            </a:extLst>
          </p:cNvPr>
          <p:cNvPicPr preferRelativeResize="0">
            <a:picLocks noChangeArrowheads="1"/>
          </p:cNvPicPr>
          <p:nvPr/>
        </p:nvPicPr>
        <p:blipFill>
          <a:blip r:embed="rId4"/>
          <a:srcRect/>
          <a:stretch>
            <a:fillRect/>
          </a:stretch>
        </p:blipFill>
        <p:spPr bwMode="auto">
          <a:xfrm>
            <a:off x="6240464" y="1608138"/>
            <a:ext cx="4319587" cy="3600450"/>
          </a:xfrm>
          <a:prstGeom prst="rect">
            <a:avLst/>
          </a:prstGeom>
          <a:noFill/>
          <a:ln w="19050">
            <a:solidFill>
              <a:schemeClr val="accent1"/>
            </a:solidFill>
          </a:ln>
          <a:effectLst>
            <a:outerShdw blurRad="50800" dist="88900" dir="2700000" algn="tl" rotWithShape="0">
              <a:prstClr val="black"/>
            </a:outerShdw>
          </a:effectLst>
        </p:spPr>
      </p:pic>
      <p:pic>
        <p:nvPicPr>
          <p:cNvPr id="113668" name="Picture 4" descr="http://media.tumblr.com/tumblr_ley2ukq3kz1qftins.jpg">
            <a:hlinkClick r:id="rId5"/>
            <a:extLst>
              <a:ext uri="{FF2B5EF4-FFF2-40B4-BE49-F238E27FC236}">
                <a16:creationId xmlns:a16="http://schemas.microsoft.com/office/drawing/2014/main" id="{C0F45A05-FE43-45BA-8AB3-C04B179957AA}"/>
              </a:ext>
            </a:extLst>
          </p:cNvPr>
          <p:cNvPicPr preferRelativeResize="0">
            <a:picLocks noChangeArrowheads="1"/>
          </p:cNvPicPr>
          <p:nvPr/>
        </p:nvPicPr>
        <p:blipFill>
          <a:blip r:embed="rId6"/>
          <a:srcRect/>
          <a:stretch>
            <a:fillRect/>
          </a:stretch>
        </p:blipFill>
        <p:spPr bwMode="auto">
          <a:xfrm>
            <a:off x="1631950" y="1622425"/>
            <a:ext cx="4319588" cy="3600450"/>
          </a:xfrm>
          <a:prstGeom prst="rect">
            <a:avLst/>
          </a:prstGeom>
          <a:noFill/>
          <a:ln w="19050">
            <a:solidFill>
              <a:schemeClr val="accent1"/>
            </a:solidFill>
          </a:ln>
          <a:effectLst>
            <a:outerShdw blurRad="50800" dist="88900" dir="2700000" algn="tl" rotWithShape="0">
              <a:prstClr val="black"/>
            </a:outerShdw>
          </a:effectLst>
        </p:spPr>
      </p:pic>
      <p:sp>
        <p:nvSpPr>
          <p:cNvPr id="47108" name="4 Metin kutusu">
            <a:extLst>
              <a:ext uri="{FF2B5EF4-FFF2-40B4-BE49-F238E27FC236}">
                <a16:creationId xmlns:a16="http://schemas.microsoft.com/office/drawing/2014/main" id="{954BB8F0-2DDE-4216-A13F-19ED6F1EFE73}"/>
              </a:ext>
            </a:extLst>
          </p:cNvPr>
          <p:cNvSpPr txBox="1">
            <a:spLocks noChangeArrowheads="1"/>
          </p:cNvSpPr>
          <p:nvPr/>
        </p:nvSpPr>
        <p:spPr bwMode="auto">
          <a:xfrm>
            <a:off x="2484439" y="5426076"/>
            <a:ext cx="2890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FontTx/>
              <a:buNone/>
            </a:pPr>
            <a:r>
              <a:rPr lang="tr-TR" altLang="tr-TR" sz="2800">
                <a:solidFill>
                  <a:srgbClr val="92D050"/>
                </a:solidFill>
              </a:rPr>
              <a:t>Saydam mercek</a:t>
            </a:r>
          </a:p>
        </p:txBody>
      </p:sp>
      <p:sp>
        <p:nvSpPr>
          <p:cNvPr id="5" name="4 Metin kutusu">
            <a:extLst>
              <a:ext uri="{FF2B5EF4-FFF2-40B4-BE49-F238E27FC236}">
                <a16:creationId xmlns:a16="http://schemas.microsoft.com/office/drawing/2014/main" id="{5BBB5226-9051-4033-9EFD-10D805F88186}"/>
              </a:ext>
            </a:extLst>
          </p:cNvPr>
          <p:cNvSpPr txBox="1">
            <a:spLocks noChangeArrowheads="1"/>
          </p:cNvSpPr>
          <p:nvPr/>
        </p:nvSpPr>
        <p:spPr bwMode="auto">
          <a:xfrm>
            <a:off x="6948489" y="5445126"/>
            <a:ext cx="310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FontTx/>
              <a:buNone/>
            </a:pPr>
            <a:r>
              <a:rPr lang="tr-TR" altLang="tr-TR" sz="2800">
                <a:solidFill>
                  <a:srgbClr val="92D050"/>
                </a:solidFill>
              </a:rPr>
              <a:t>Kataraktlı mercek</a:t>
            </a:r>
          </a:p>
        </p:txBody>
      </p:sp>
      <p:sp>
        <p:nvSpPr>
          <p:cNvPr id="2" name="Slayt Numarası Yer Tutucusu 1">
            <a:extLst>
              <a:ext uri="{FF2B5EF4-FFF2-40B4-BE49-F238E27FC236}">
                <a16:creationId xmlns:a16="http://schemas.microsoft.com/office/drawing/2014/main" id="{8D720DD2-1AE6-417B-8EB7-63185DD0793A}"/>
              </a:ext>
            </a:extLst>
          </p:cNvPr>
          <p:cNvSpPr>
            <a:spLocks noGrp="1"/>
          </p:cNvSpPr>
          <p:nvPr>
            <p:ph type="sldNum" sz="quarter" idx="12"/>
          </p:nvPr>
        </p:nvSpPr>
        <p:spPr/>
        <p:txBody>
          <a:bodyPr/>
          <a:lstStyle/>
          <a:p>
            <a:pPr>
              <a:defRPr/>
            </a:pPr>
            <a:fld id="{D1C368E6-54EF-49AD-B96A-FED6B7EE9C14}" type="slidenum">
              <a:rPr lang="en-US" altLang="tr-TR" smtClean="0"/>
              <a:pPr>
                <a:defRPr/>
              </a:pPr>
              <a:t>26</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36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http://www.mrdavidcheung.com/cataracts_files/lbcataractleft.jpg">
            <a:hlinkClick r:id="rId2"/>
            <a:extLst>
              <a:ext uri="{FF2B5EF4-FFF2-40B4-BE49-F238E27FC236}">
                <a16:creationId xmlns:a16="http://schemas.microsoft.com/office/drawing/2014/main" id="{FF3A9C66-6455-4322-9E1A-98970AC90D58}"/>
              </a:ext>
            </a:extLst>
          </p:cNvPr>
          <p:cNvPicPr>
            <a:picLocks noChangeAspect="1" noChangeArrowheads="1"/>
          </p:cNvPicPr>
          <p:nvPr/>
        </p:nvPicPr>
        <p:blipFill>
          <a:blip r:embed="rId3"/>
          <a:srcRect/>
          <a:stretch>
            <a:fillRect/>
          </a:stretch>
        </p:blipFill>
        <p:spPr bwMode="auto">
          <a:xfrm>
            <a:off x="2181225" y="2095500"/>
            <a:ext cx="7818438" cy="2611438"/>
          </a:xfrm>
          <a:prstGeom prst="rect">
            <a:avLst/>
          </a:prstGeom>
          <a:noFill/>
          <a:ln w="19050">
            <a:solidFill>
              <a:schemeClr val="accent1"/>
            </a:solidFill>
          </a:ln>
          <a:effectLst>
            <a:outerShdw blurRad="50800" dist="88900" dir="2700000" algn="tl" rotWithShape="0">
              <a:prstClr val="black"/>
            </a:outerShdw>
          </a:effectLst>
        </p:spPr>
      </p:pic>
      <p:sp>
        <p:nvSpPr>
          <p:cNvPr id="2" name="Slayt Numarası Yer Tutucusu 1">
            <a:extLst>
              <a:ext uri="{FF2B5EF4-FFF2-40B4-BE49-F238E27FC236}">
                <a16:creationId xmlns:a16="http://schemas.microsoft.com/office/drawing/2014/main" id="{394AA5EA-9F88-4AAD-AB1E-51FE92A7B325}"/>
              </a:ext>
            </a:extLst>
          </p:cNvPr>
          <p:cNvSpPr>
            <a:spLocks noGrp="1"/>
          </p:cNvSpPr>
          <p:nvPr>
            <p:ph type="sldNum" sz="quarter" idx="12"/>
          </p:nvPr>
        </p:nvSpPr>
        <p:spPr/>
        <p:txBody>
          <a:bodyPr/>
          <a:lstStyle/>
          <a:p>
            <a:pPr>
              <a:defRPr/>
            </a:pPr>
            <a:fld id="{D1C368E6-54EF-49AD-B96A-FED6B7EE9C14}" type="slidenum">
              <a:rPr lang="en-US" altLang="tr-TR" smtClean="0"/>
              <a:pPr>
                <a:defRPr/>
              </a:pPr>
              <a:t>27</a:t>
            </a:fld>
            <a:endParaRPr lang="en-US" altLang="tr-T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http://eyedr.co.nz/images/unilateral%20cataract%20child.jpg">
            <a:hlinkClick r:id="rId2"/>
            <a:extLst>
              <a:ext uri="{FF2B5EF4-FFF2-40B4-BE49-F238E27FC236}">
                <a16:creationId xmlns:a16="http://schemas.microsoft.com/office/drawing/2014/main" id="{7725B158-E0DD-4EF5-A875-AEEB30E4AFE6}"/>
              </a:ext>
            </a:extLst>
          </p:cNvPr>
          <p:cNvPicPr preferRelativeResize="0">
            <a:picLocks noChangeArrowheads="1"/>
          </p:cNvPicPr>
          <p:nvPr/>
        </p:nvPicPr>
        <p:blipFill>
          <a:blip r:embed="rId3"/>
          <a:srcRect/>
          <a:stretch>
            <a:fillRect/>
          </a:stretch>
        </p:blipFill>
        <p:spPr bwMode="auto">
          <a:xfrm>
            <a:off x="1779588" y="260350"/>
            <a:ext cx="4140200" cy="3060700"/>
          </a:xfrm>
          <a:prstGeom prst="rect">
            <a:avLst/>
          </a:prstGeom>
          <a:noFill/>
          <a:ln w="19050">
            <a:solidFill>
              <a:schemeClr val="accent1"/>
            </a:solidFill>
          </a:ln>
          <a:effectLst>
            <a:outerShdw blurRad="50800" dist="88900" dir="2700000" algn="tl" rotWithShape="0">
              <a:prstClr val="black"/>
            </a:outerShdw>
          </a:effectLst>
        </p:spPr>
      </p:pic>
      <p:pic>
        <p:nvPicPr>
          <p:cNvPr id="186372" name="Picture 4" descr="http://img.medscape.com/pi/features/slideshow-slide/ab-lens/fig9.jpg">
            <a:hlinkClick r:id="rId4"/>
            <a:extLst>
              <a:ext uri="{FF2B5EF4-FFF2-40B4-BE49-F238E27FC236}">
                <a16:creationId xmlns:a16="http://schemas.microsoft.com/office/drawing/2014/main" id="{BB9D121B-3748-4B3C-8F2D-297507D9BF37}"/>
              </a:ext>
            </a:extLst>
          </p:cNvPr>
          <p:cNvPicPr preferRelativeResize="0">
            <a:picLocks noChangeArrowheads="1"/>
          </p:cNvPicPr>
          <p:nvPr/>
        </p:nvPicPr>
        <p:blipFill>
          <a:blip r:embed="rId5"/>
          <a:srcRect l="5793" r="4415"/>
          <a:stretch>
            <a:fillRect/>
          </a:stretch>
        </p:blipFill>
        <p:spPr bwMode="auto">
          <a:xfrm>
            <a:off x="6253163" y="260350"/>
            <a:ext cx="4140200" cy="3060700"/>
          </a:xfrm>
          <a:prstGeom prst="rect">
            <a:avLst/>
          </a:prstGeom>
          <a:noFill/>
          <a:ln w="19050">
            <a:solidFill>
              <a:schemeClr val="accent1"/>
            </a:solidFill>
          </a:ln>
          <a:effectLst>
            <a:outerShdw blurRad="50800" dist="88900" dir="2700000" algn="tl" rotWithShape="0">
              <a:prstClr val="black"/>
            </a:outerShdw>
          </a:effectLst>
        </p:spPr>
      </p:pic>
      <p:pic>
        <p:nvPicPr>
          <p:cNvPr id="186374" name="Picture 6" descr="http://www.aapos.org/client_data/files/2011/_176_cataract3.jpg">
            <a:extLst>
              <a:ext uri="{FF2B5EF4-FFF2-40B4-BE49-F238E27FC236}">
                <a16:creationId xmlns:a16="http://schemas.microsoft.com/office/drawing/2014/main" id="{AA834B0B-102D-4842-B453-5C59306958BC}"/>
              </a:ext>
            </a:extLst>
          </p:cNvPr>
          <p:cNvPicPr preferRelativeResize="0">
            <a:picLocks noChangeArrowheads="1"/>
          </p:cNvPicPr>
          <p:nvPr/>
        </p:nvPicPr>
        <p:blipFill>
          <a:blip r:embed="rId6"/>
          <a:srcRect b="14185"/>
          <a:stretch>
            <a:fillRect/>
          </a:stretch>
        </p:blipFill>
        <p:spPr bwMode="auto">
          <a:xfrm>
            <a:off x="4017963" y="3617913"/>
            <a:ext cx="4138612" cy="3060700"/>
          </a:xfrm>
          <a:prstGeom prst="rect">
            <a:avLst/>
          </a:prstGeom>
          <a:noFill/>
          <a:ln w="19050">
            <a:solidFill>
              <a:schemeClr val="accent1"/>
            </a:solidFill>
          </a:ln>
          <a:effectLst>
            <a:outerShdw blurRad="50800" dist="88900" dir="2700000" algn="tl" rotWithShape="0">
              <a:prstClr val="black"/>
            </a:outerShdw>
          </a:effectLst>
        </p:spPr>
      </p:pic>
      <p:sp>
        <p:nvSpPr>
          <p:cNvPr id="2" name="Slayt Numarası Yer Tutucusu 1">
            <a:extLst>
              <a:ext uri="{FF2B5EF4-FFF2-40B4-BE49-F238E27FC236}">
                <a16:creationId xmlns:a16="http://schemas.microsoft.com/office/drawing/2014/main" id="{0D5642E2-0795-41E7-A32C-BA9A592A1502}"/>
              </a:ext>
            </a:extLst>
          </p:cNvPr>
          <p:cNvSpPr>
            <a:spLocks noGrp="1"/>
          </p:cNvSpPr>
          <p:nvPr>
            <p:ph type="sldNum" sz="quarter" idx="12"/>
          </p:nvPr>
        </p:nvSpPr>
        <p:spPr/>
        <p:txBody>
          <a:bodyPr/>
          <a:lstStyle/>
          <a:p>
            <a:pPr>
              <a:defRPr/>
            </a:pPr>
            <a:fld id="{D1C368E6-54EF-49AD-B96A-FED6B7EE9C14}" type="slidenum">
              <a:rPr lang="en-US" altLang="tr-TR" smtClean="0"/>
              <a:pPr>
                <a:defRPr/>
              </a:pPr>
              <a:t>28</a:t>
            </a:fld>
            <a:endParaRPr lang="en-US" altLang="tr-T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50" name="Picture 6" descr="http://webeye.ophth.uiowa.edu/eyeforum/cases-i/case146/Morgagnian-Cataract-1.JPG">
            <a:hlinkClick r:id="rId2"/>
            <a:extLst>
              <a:ext uri="{FF2B5EF4-FFF2-40B4-BE49-F238E27FC236}">
                <a16:creationId xmlns:a16="http://schemas.microsoft.com/office/drawing/2014/main" id="{8C77E6B0-42C5-49D4-84FF-B6163CA90A81}"/>
              </a:ext>
            </a:extLst>
          </p:cNvPr>
          <p:cNvPicPr>
            <a:picLocks noChangeAspect="1" noChangeArrowheads="1"/>
          </p:cNvPicPr>
          <p:nvPr/>
        </p:nvPicPr>
        <p:blipFill>
          <a:blip r:embed="rId3"/>
          <a:srcRect/>
          <a:stretch>
            <a:fillRect/>
          </a:stretch>
        </p:blipFill>
        <p:spPr bwMode="auto">
          <a:xfrm>
            <a:off x="2632075" y="1060450"/>
            <a:ext cx="6915150" cy="4610100"/>
          </a:xfrm>
          <a:prstGeom prst="rect">
            <a:avLst/>
          </a:prstGeom>
          <a:noFill/>
          <a:ln w="19050">
            <a:solidFill>
              <a:schemeClr val="accent1"/>
            </a:solidFill>
          </a:ln>
          <a:effectLst>
            <a:outerShdw blurRad="50800" dist="88900" dir="2700000" algn="tl" rotWithShape="0">
              <a:prstClr val="black"/>
            </a:outerShdw>
          </a:effectLst>
        </p:spPr>
      </p:pic>
      <p:sp>
        <p:nvSpPr>
          <p:cNvPr id="2" name="Slayt Numarası Yer Tutucusu 1">
            <a:extLst>
              <a:ext uri="{FF2B5EF4-FFF2-40B4-BE49-F238E27FC236}">
                <a16:creationId xmlns:a16="http://schemas.microsoft.com/office/drawing/2014/main" id="{DAE78784-5AF5-4EAF-ABCF-5B092CA9AF13}"/>
              </a:ext>
            </a:extLst>
          </p:cNvPr>
          <p:cNvSpPr>
            <a:spLocks noGrp="1"/>
          </p:cNvSpPr>
          <p:nvPr>
            <p:ph type="sldNum" sz="quarter" idx="12"/>
          </p:nvPr>
        </p:nvSpPr>
        <p:spPr/>
        <p:txBody>
          <a:bodyPr/>
          <a:lstStyle/>
          <a:p>
            <a:pPr>
              <a:defRPr/>
            </a:pPr>
            <a:fld id="{D1C368E6-54EF-49AD-B96A-FED6B7EE9C14}" type="slidenum">
              <a:rPr lang="en-US" altLang="tr-TR" smtClean="0"/>
              <a:pPr>
                <a:defRPr/>
              </a:pPr>
              <a:t>29</a:t>
            </a:fld>
            <a:endParaRPr lang="en-US" altLang="tr-T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1 Düz Ok Bağlayıcısı">
            <a:extLst>
              <a:ext uri="{FF2B5EF4-FFF2-40B4-BE49-F238E27FC236}">
                <a16:creationId xmlns:a16="http://schemas.microsoft.com/office/drawing/2014/main" id="{E145EB8A-D7D9-42C2-9CF0-A1ACCF25B86E}"/>
              </a:ext>
            </a:extLst>
          </p:cNvPr>
          <p:cNvCxnSpPr/>
          <p:nvPr/>
        </p:nvCxnSpPr>
        <p:spPr>
          <a:xfrm>
            <a:off x="3719513" y="3932239"/>
            <a:ext cx="0" cy="720725"/>
          </a:xfrm>
          <a:prstGeom prst="straightConnector1">
            <a:avLst/>
          </a:prstGeom>
          <a:ln w="28575">
            <a:solidFill>
              <a:srgbClr val="FFC000"/>
            </a:solidFill>
            <a:tailEnd type="arrow"/>
          </a:ln>
          <a:effectLst>
            <a:outerShdw blurRad="50800" dist="889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747EA01-D7DF-4EF3-B7AF-1568694618D0}"/>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Hastada Katarakt </a:t>
            </a:r>
          </a:p>
        </p:txBody>
      </p:sp>
      <p:pic>
        <p:nvPicPr>
          <p:cNvPr id="4" name="Picture 4" descr="http://cd.hpathy.com/wp-content/uploads/2011/09/cataract.jpg">
            <a:extLst>
              <a:ext uri="{FF2B5EF4-FFF2-40B4-BE49-F238E27FC236}">
                <a16:creationId xmlns:a16="http://schemas.microsoft.com/office/drawing/2014/main" id="{52AA7B58-DF70-4CAF-83B5-8D961654D87E}"/>
              </a:ext>
            </a:extLst>
          </p:cNvPr>
          <p:cNvPicPr preferRelativeResize="0">
            <a:picLocks noChangeArrowheads="1"/>
          </p:cNvPicPr>
          <p:nvPr/>
        </p:nvPicPr>
        <p:blipFill>
          <a:blip r:embed="rId2"/>
          <a:srcRect/>
          <a:stretch>
            <a:fillRect/>
          </a:stretch>
        </p:blipFill>
        <p:spPr bwMode="auto">
          <a:xfrm>
            <a:off x="1703388" y="1341438"/>
            <a:ext cx="1979612" cy="1439862"/>
          </a:xfrm>
          <a:prstGeom prst="rect">
            <a:avLst/>
          </a:prstGeom>
          <a:noFill/>
          <a:ln w="19050">
            <a:solidFill>
              <a:schemeClr val="accent1"/>
            </a:solidFill>
          </a:ln>
          <a:effectLst>
            <a:outerShdw blurRad="50800" dist="88900" dir="2700000" algn="tl" rotWithShape="0">
              <a:prstClr val="black"/>
            </a:outerShdw>
          </a:effectLst>
        </p:spPr>
      </p:pic>
      <p:pic>
        <p:nvPicPr>
          <p:cNvPr id="5" name="Picture 4" descr="http://www.barrieeyecare.com/images/images/IM000381.jpg">
            <a:extLst>
              <a:ext uri="{FF2B5EF4-FFF2-40B4-BE49-F238E27FC236}">
                <a16:creationId xmlns:a16="http://schemas.microsoft.com/office/drawing/2014/main" id="{C9681D62-2ED0-41CC-9282-655A75FADF83}"/>
              </a:ext>
            </a:extLst>
          </p:cNvPr>
          <p:cNvPicPr preferRelativeResize="0">
            <a:picLocks noChangeArrowheads="1"/>
          </p:cNvPicPr>
          <p:nvPr/>
        </p:nvPicPr>
        <p:blipFill>
          <a:blip r:embed="rId3"/>
          <a:srcRect/>
          <a:stretch>
            <a:fillRect/>
          </a:stretch>
        </p:blipFill>
        <p:spPr bwMode="auto">
          <a:xfrm>
            <a:off x="3770313" y="1341438"/>
            <a:ext cx="1979612" cy="1439862"/>
          </a:xfrm>
          <a:prstGeom prst="rect">
            <a:avLst/>
          </a:prstGeom>
          <a:noFill/>
          <a:ln w="19050">
            <a:solidFill>
              <a:schemeClr val="accent1"/>
            </a:solidFill>
          </a:ln>
          <a:effectLst>
            <a:outerShdw blurRad="50800" dist="88900" dir="2700000" algn="tl" rotWithShape="0">
              <a:prstClr val="black"/>
            </a:outerShdw>
          </a:effectLst>
        </p:spPr>
      </p:pic>
      <p:pic>
        <p:nvPicPr>
          <p:cNvPr id="6" name="Picture 4" descr="http://cd.hpathy.com/wp-content/uploads/2011/09/cataract.jpg">
            <a:extLst>
              <a:ext uri="{FF2B5EF4-FFF2-40B4-BE49-F238E27FC236}">
                <a16:creationId xmlns:a16="http://schemas.microsoft.com/office/drawing/2014/main" id="{4EC09B0B-86B2-4F0D-B62A-4AA5EE2CC837}"/>
              </a:ext>
            </a:extLst>
          </p:cNvPr>
          <p:cNvPicPr preferRelativeResize="0">
            <a:picLocks noChangeArrowheads="1"/>
          </p:cNvPicPr>
          <p:nvPr/>
        </p:nvPicPr>
        <p:blipFill>
          <a:blip r:embed="rId2"/>
          <a:srcRect/>
          <a:stretch>
            <a:fillRect/>
          </a:stretch>
        </p:blipFill>
        <p:spPr bwMode="auto">
          <a:xfrm>
            <a:off x="6477001" y="1341438"/>
            <a:ext cx="1979613" cy="1439862"/>
          </a:xfrm>
          <a:prstGeom prst="rect">
            <a:avLst/>
          </a:prstGeom>
          <a:noFill/>
          <a:ln w="19050">
            <a:solidFill>
              <a:schemeClr val="accent1"/>
            </a:solidFill>
          </a:ln>
          <a:effectLst>
            <a:outerShdw blurRad="50800" dist="88900" dir="2700000" algn="tl" rotWithShape="0">
              <a:prstClr val="black"/>
            </a:outerShdw>
          </a:effectLst>
        </p:spPr>
      </p:pic>
      <p:pic>
        <p:nvPicPr>
          <p:cNvPr id="7" name="Picture 2" descr="http://www.rustoneyeinstitute.com/images_content/dr1.jpg">
            <a:extLst>
              <a:ext uri="{FF2B5EF4-FFF2-40B4-BE49-F238E27FC236}">
                <a16:creationId xmlns:a16="http://schemas.microsoft.com/office/drawing/2014/main" id="{0998C586-065F-4497-BD68-BF7D03EE1085}"/>
              </a:ext>
            </a:extLst>
          </p:cNvPr>
          <p:cNvPicPr preferRelativeResize="0">
            <a:picLocks noChangeArrowheads="1"/>
          </p:cNvPicPr>
          <p:nvPr/>
        </p:nvPicPr>
        <p:blipFill>
          <a:blip r:embed="rId4"/>
          <a:srcRect/>
          <a:stretch>
            <a:fillRect/>
          </a:stretch>
        </p:blipFill>
        <p:spPr bwMode="auto">
          <a:xfrm>
            <a:off x="8528050" y="1343026"/>
            <a:ext cx="1981200" cy="1439863"/>
          </a:xfrm>
          <a:prstGeom prst="rect">
            <a:avLst/>
          </a:prstGeom>
          <a:noFill/>
          <a:ln w="19050">
            <a:solidFill>
              <a:schemeClr val="accent1"/>
            </a:solidFill>
          </a:ln>
          <a:effectLst>
            <a:outerShdw blurRad="50800" dist="88900" dir="2700000" algn="tl" rotWithShape="0">
              <a:prstClr val="black"/>
            </a:outerShdw>
          </a:effectLst>
        </p:spPr>
      </p:pic>
      <p:sp>
        <p:nvSpPr>
          <p:cNvPr id="8" name="4 Metin kutusu">
            <a:extLst>
              <a:ext uri="{FF2B5EF4-FFF2-40B4-BE49-F238E27FC236}">
                <a16:creationId xmlns:a16="http://schemas.microsoft.com/office/drawing/2014/main" id="{DDA6091B-E3C2-4F85-A335-DE9836184FED}"/>
              </a:ext>
            </a:extLst>
          </p:cNvPr>
          <p:cNvSpPr txBox="1">
            <a:spLocks noChangeArrowheads="1"/>
          </p:cNvSpPr>
          <p:nvPr/>
        </p:nvSpPr>
        <p:spPr bwMode="auto">
          <a:xfrm>
            <a:off x="1774825" y="2924175"/>
            <a:ext cx="39004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spcBef>
                <a:spcPct val="0"/>
              </a:spcBef>
              <a:buFontTx/>
              <a:buNone/>
            </a:pPr>
            <a:r>
              <a:rPr lang="tr-TR" altLang="tr-TR" sz="2800">
                <a:solidFill>
                  <a:srgbClr val="92D050"/>
                </a:solidFill>
              </a:rPr>
              <a:t>Katarakt var </a:t>
            </a:r>
          </a:p>
          <a:p>
            <a:pPr algn="ctr">
              <a:spcBef>
                <a:spcPct val="0"/>
              </a:spcBef>
              <a:buFontTx/>
              <a:buNone/>
            </a:pPr>
            <a:r>
              <a:rPr lang="tr-TR" altLang="tr-TR" sz="2800">
                <a:solidFill>
                  <a:srgbClr val="92D050"/>
                </a:solidFill>
              </a:rPr>
              <a:t>Retina tutulumu yok</a:t>
            </a:r>
          </a:p>
        </p:txBody>
      </p:sp>
      <p:sp>
        <p:nvSpPr>
          <p:cNvPr id="9" name="4 Metin kutusu">
            <a:extLst>
              <a:ext uri="{FF2B5EF4-FFF2-40B4-BE49-F238E27FC236}">
                <a16:creationId xmlns:a16="http://schemas.microsoft.com/office/drawing/2014/main" id="{8D56464D-EBC8-470D-9F3B-96BAF5F882E7}"/>
              </a:ext>
            </a:extLst>
          </p:cNvPr>
          <p:cNvSpPr txBox="1">
            <a:spLocks noChangeArrowheads="1"/>
          </p:cNvSpPr>
          <p:nvPr/>
        </p:nvSpPr>
        <p:spPr bwMode="auto">
          <a:xfrm>
            <a:off x="6516689" y="2924175"/>
            <a:ext cx="39004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spcBef>
                <a:spcPct val="0"/>
              </a:spcBef>
              <a:buFontTx/>
              <a:buNone/>
            </a:pPr>
            <a:r>
              <a:rPr lang="tr-TR" altLang="tr-TR" sz="2800">
                <a:solidFill>
                  <a:srgbClr val="92D050"/>
                </a:solidFill>
              </a:rPr>
              <a:t>Katarakt var </a:t>
            </a:r>
          </a:p>
          <a:p>
            <a:pPr algn="ctr">
              <a:spcBef>
                <a:spcPct val="0"/>
              </a:spcBef>
              <a:buFontTx/>
              <a:buNone/>
            </a:pPr>
            <a:r>
              <a:rPr lang="tr-TR" altLang="tr-TR" sz="2800">
                <a:solidFill>
                  <a:srgbClr val="92D050"/>
                </a:solidFill>
              </a:rPr>
              <a:t>Retina tutulumu var</a:t>
            </a:r>
          </a:p>
        </p:txBody>
      </p:sp>
      <p:cxnSp>
        <p:nvCxnSpPr>
          <p:cNvPr id="13" name="12 Düz Ok Bağlayıcısı">
            <a:extLst>
              <a:ext uri="{FF2B5EF4-FFF2-40B4-BE49-F238E27FC236}">
                <a16:creationId xmlns:a16="http://schemas.microsoft.com/office/drawing/2014/main" id="{E821010E-BB2C-43C3-BD5B-AB4D8667B28B}"/>
              </a:ext>
            </a:extLst>
          </p:cNvPr>
          <p:cNvCxnSpPr/>
          <p:nvPr/>
        </p:nvCxnSpPr>
        <p:spPr>
          <a:xfrm>
            <a:off x="8543925" y="3933826"/>
            <a:ext cx="0" cy="720725"/>
          </a:xfrm>
          <a:prstGeom prst="straightConnector1">
            <a:avLst/>
          </a:prstGeom>
          <a:ln w="28575">
            <a:solidFill>
              <a:srgbClr val="FFC000"/>
            </a:solidFill>
            <a:tailEnd type="arrow"/>
          </a:ln>
          <a:effectLst>
            <a:outerShdw blurRad="50800" dist="889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sp>
        <p:nvSpPr>
          <p:cNvPr id="14" name="Rectangle 2">
            <a:extLst>
              <a:ext uri="{FF2B5EF4-FFF2-40B4-BE49-F238E27FC236}">
                <a16:creationId xmlns:a16="http://schemas.microsoft.com/office/drawing/2014/main" id="{0D895EBD-144D-4799-BDD4-E4F644E15CAB}"/>
              </a:ext>
            </a:extLst>
          </p:cNvPr>
          <p:cNvSpPr txBox="1">
            <a:spLocks/>
          </p:cNvSpPr>
          <p:nvPr/>
        </p:nvSpPr>
        <p:spPr bwMode="auto">
          <a:xfrm>
            <a:off x="1836738" y="4868864"/>
            <a:ext cx="3816350" cy="936625"/>
          </a:xfrm>
          <a:prstGeom prst="rect">
            <a:avLst/>
          </a:prstGeom>
          <a:blipFill>
            <a:blip r:embed="rId5" cstate="print"/>
            <a:tile tx="0" ty="0" sx="100000" sy="100000" flip="none" algn="tl"/>
          </a:blipFill>
          <a:ln w="15875">
            <a:noFill/>
            <a:miter lim="800000"/>
            <a:headEnd/>
            <a:tailEnd/>
          </a:ln>
          <a:effectLst>
            <a:outerShdw blurRad="50800" dist="114300" dir="2700000" algn="tl" rotWithShape="0">
              <a:prstClr val="black"/>
            </a:outerShdw>
          </a:effectLst>
        </p:spPr>
        <p:txBody>
          <a:bodyPr lIns="0" tIns="45683" rIns="0" bIns="0" anchor="ctr"/>
          <a:lstStyle/>
          <a:p>
            <a:pPr algn="ctr">
              <a:defRPr/>
            </a:pPr>
            <a:r>
              <a:rPr lang="tr-TR" sz="2800" dirty="0">
                <a:solidFill>
                  <a:srgbClr val="FFC000"/>
                </a:solidFill>
                <a:effectLst>
                  <a:outerShdw blurRad="38100" dist="38100" dir="2700000" algn="tl">
                    <a:srgbClr val="000000"/>
                  </a:outerShdw>
                </a:effectLst>
                <a:latin typeface="Arial" charset="0"/>
                <a:ea typeface="+mj-ea"/>
                <a:cs typeface="+mj-cs"/>
              </a:rPr>
              <a:t>Cerrahi sonuç yüz güldürücü</a:t>
            </a:r>
          </a:p>
        </p:txBody>
      </p:sp>
      <p:sp>
        <p:nvSpPr>
          <p:cNvPr id="15" name="Rectangle 2">
            <a:extLst>
              <a:ext uri="{FF2B5EF4-FFF2-40B4-BE49-F238E27FC236}">
                <a16:creationId xmlns:a16="http://schemas.microsoft.com/office/drawing/2014/main" id="{53057A18-24C2-4665-B912-71F3C494FBB2}"/>
              </a:ext>
            </a:extLst>
          </p:cNvPr>
          <p:cNvSpPr txBox="1">
            <a:spLocks/>
          </p:cNvSpPr>
          <p:nvPr/>
        </p:nvSpPr>
        <p:spPr bwMode="auto">
          <a:xfrm>
            <a:off x="6477001" y="4836972"/>
            <a:ext cx="4227508" cy="1256324"/>
          </a:xfrm>
          <a:prstGeom prst="rect">
            <a:avLst/>
          </a:prstGeom>
          <a:blipFill>
            <a:blip r:embed="rId5" cstate="print"/>
            <a:tile tx="0" ty="0" sx="100000" sy="100000" flip="none" algn="tl"/>
          </a:blipFill>
          <a:ln w="15875">
            <a:noFill/>
            <a:miter lim="800000"/>
            <a:headEnd/>
            <a:tailEnd/>
          </a:ln>
          <a:effectLst>
            <a:outerShdw blurRad="50800" dist="114300" dir="2700000" algn="tl" rotWithShape="0">
              <a:prstClr val="black"/>
            </a:outerShdw>
          </a:effectLst>
        </p:spPr>
        <p:txBody>
          <a:bodyPr lIns="0" tIns="45683" rIns="0" bIns="0" anchor="ctr"/>
          <a:lstStyle/>
          <a:p>
            <a:pPr algn="ctr">
              <a:defRPr/>
            </a:pPr>
            <a:r>
              <a:rPr lang="tr-TR" sz="2800" dirty="0">
                <a:solidFill>
                  <a:srgbClr val="FFC000"/>
                </a:solidFill>
                <a:effectLst>
                  <a:outerShdw blurRad="38100" dist="38100" dir="2700000" algn="tl">
                    <a:srgbClr val="000000"/>
                  </a:outerShdw>
                </a:effectLst>
                <a:latin typeface="Arial" charset="0"/>
                <a:ea typeface="+mj-ea"/>
                <a:cs typeface="+mj-cs"/>
              </a:rPr>
              <a:t>Cerrahi sonucu retina tutulumunun şiddeti belirler</a:t>
            </a:r>
          </a:p>
        </p:txBody>
      </p:sp>
      <p:sp>
        <p:nvSpPr>
          <p:cNvPr id="10" name="Slayt Numarası Yer Tutucusu 9">
            <a:extLst>
              <a:ext uri="{FF2B5EF4-FFF2-40B4-BE49-F238E27FC236}">
                <a16:creationId xmlns:a16="http://schemas.microsoft.com/office/drawing/2014/main" id="{1C410739-56A1-41B3-BA33-FF66144538B2}"/>
              </a:ext>
            </a:extLst>
          </p:cNvPr>
          <p:cNvSpPr>
            <a:spLocks noGrp="1"/>
          </p:cNvSpPr>
          <p:nvPr>
            <p:ph type="sldNum" sz="quarter" idx="12"/>
          </p:nvPr>
        </p:nvSpPr>
        <p:spPr/>
        <p:txBody>
          <a:bodyPr/>
          <a:lstStyle/>
          <a:p>
            <a:pPr>
              <a:defRPr/>
            </a:pPr>
            <a:fld id="{D1C368E6-54EF-49AD-B96A-FED6B7EE9C14}" type="slidenum">
              <a:rPr lang="en-US" altLang="tr-TR" smtClean="0"/>
              <a:pPr>
                <a:defRPr/>
              </a:pPr>
              <a:t>30</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4" grpId="0" animBg="1"/>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4E80D1A-E729-4EE7-8504-61A8864B658C}"/>
              </a:ext>
            </a:extLst>
          </p:cNvPr>
          <p:cNvSpPr txBox="1">
            <a:spLocks/>
          </p:cNvSpPr>
          <p:nvPr/>
        </p:nvSpPr>
        <p:spPr bwMode="auto">
          <a:xfrm>
            <a:off x="1981200" y="196851"/>
            <a:ext cx="8229600" cy="1000125"/>
          </a:xfrm>
          <a:prstGeom prst="rect">
            <a:avLst/>
          </a:prstGeom>
          <a:noFill/>
          <a:ln w="9525">
            <a:noFill/>
            <a:miter lim="800000"/>
            <a:headEnd/>
            <a:tailEnd/>
          </a:ln>
        </p:spPr>
        <p:txBody>
          <a:bodyPr lIns="0" rIns="0" bIns="0" anchor="ctr"/>
          <a:lstStyle/>
          <a:p>
            <a:pPr algn="ctr">
              <a:defRPr/>
            </a:pPr>
            <a:r>
              <a:rPr lang="tr-TR" sz="3600" b="1" dirty="0">
                <a:solidFill>
                  <a:srgbClr val="FFCC00"/>
                </a:solidFill>
                <a:effectLst>
                  <a:outerShdw blurRad="38100" dist="38100" dir="2700000" algn="tl">
                    <a:srgbClr val="000000"/>
                  </a:outerShdw>
                </a:effectLst>
                <a:latin typeface="Arial" charset="0"/>
              </a:rPr>
              <a:t>Sorular</a:t>
            </a:r>
          </a:p>
        </p:txBody>
      </p:sp>
      <p:sp>
        <p:nvSpPr>
          <p:cNvPr id="15363" name="Rectangle 3">
            <a:extLst>
              <a:ext uri="{FF2B5EF4-FFF2-40B4-BE49-F238E27FC236}">
                <a16:creationId xmlns:a16="http://schemas.microsoft.com/office/drawing/2014/main" id="{81110743-CE18-4229-A9D0-DB7F03A85369}"/>
              </a:ext>
            </a:extLst>
          </p:cNvPr>
          <p:cNvSpPr txBox="1">
            <a:spLocks/>
          </p:cNvSpPr>
          <p:nvPr/>
        </p:nvSpPr>
        <p:spPr bwMode="auto">
          <a:xfrm>
            <a:off x="1703389" y="1935164"/>
            <a:ext cx="8785225" cy="4518025"/>
          </a:xfrm>
          <a:prstGeom prst="rect">
            <a:avLst/>
          </a:prstGeom>
          <a:noFill/>
          <a:ln w="9525">
            <a:noFill/>
            <a:miter lim="800000"/>
            <a:headEnd/>
            <a:tailEnd/>
          </a:ln>
        </p:spPr>
        <p:txBody>
          <a:bodyPr/>
          <a:lstStyle/>
          <a:p>
            <a:pPr marL="361950" indent="-361950">
              <a:spcBef>
                <a:spcPct val="20000"/>
              </a:spcBef>
              <a:buClr>
                <a:schemeClr val="accent2">
                  <a:lumMod val="60000"/>
                  <a:lumOff val="40000"/>
                </a:schemeClr>
              </a:buClr>
              <a:buSzPct val="95000"/>
              <a:buFont typeface="Wingdings" pitchFamily="2" charset="2"/>
              <a:buChar char="Ø"/>
              <a:defRPr/>
            </a:pPr>
            <a:r>
              <a:rPr lang="tr-TR" sz="2600" dirty="0">
                <a:solidFill>
                  <a:srgbClr val="FFFFFF"/>
                </a:solidFill>
              </a:rPr>
              <a:t>Diyabetik retinopatili hastada katarakt </a:t>
            </a:r>
          </a:p>
          <a:p>
            <a:pPr marL="266700" indent="-266700">
              <a:spcBef>
                <a:spcPct val="20000"/>
              </a:spcBef>
              <a:buClr>
                <a:schemeClr val="accent2">
                  <a:lumMod val="60000"/>
                  <a:lumOff val="40000"/>
                </a:schemeClr>
              </a:buClr>
              <a:buSzPct val="95000"/>
              <a:defRPr/>
            </a:pPr>
            <a:r>
              <a:rPr lang="tr-TR" sz="2600" dirty="0">
                <a:solidFill>
                  <a:srgbClr val="FFFFFF"/>
                </a:solidFill>
              </a:rPr>
              <a:t>    cerrahisi planlanırken,</a:t>
            </a:r>
          </a:p>
          <a:p>
            <a:pPr marL="723900" lvl="1" indent="-266700">
              <a:spcBef>
                <a:spcPct val="20000"/>
              </a:spcBef>
              <a:buClr>
                <a:schemeClr val="accent2">
                  <a:lumMod val="60000"/>
                  <a:lumOff val="40000"/>
                </a:schemeClr>
              </a:buClr>
              <a:buSzPct val="95000"/>
              <a:buFont typeface="Tahoma" pitchFamily="34" charset="0"/>
              <a:buChar char="−"/>
              <a:defRPr/>
            </a:pPr>
            <a:r>
              <a:rPr lang="tr-TR" dirty="0">
                <a:solidFill>
                  <a:srgbClr val="FFFFFF"/>
                </a:solidFill>
              </a:rPr>
              <a:t>Ne zaman yapılmalı?</a:t>
            </a:r>
          </a:p>
          <a:p>
            <a:pPr marL="723900" lvl="1" indent="-266700">
              <a:spcBef>
                <a:spcPct val="20000"/>
              </a:spcBef>
              <a:buClr>
                <a:schemeClr val="accent2">
                  <a:lumMod val="60000"/>
                  <a:lumOff val="40000"/>
                </a:schemeClr>
              </a:buClr>
              <a:buSzPct val="95000"/>
              <a:buFont typeface="Tahoma" pitchFamily="34" charset="0"/>
              <a:buChar char="−"/>
              <a:defRPr/>
            </a:pPr>
            <a:r>
              <a:rPr lang="tr-TR" dirty="0">
                <a:solidFill>
                  <a:srgbClr val="FFFFFF"/>
                </a:solidFill>
              </a:rPr>
              <a:t>Yaklaşım ne olmalı? </a:t>
            </a:r>
          </a:p>
          <a:p>
            <a:pPr marL="723900" lvl="1" indent="-266700">
              <a:spcBef>
                <a:spcPct val="20000"/>
              </a:spcBef>
              <a:buClr>
                <a:schemeClr val="accent2">
                  <a:lumMod val="60000"/>
                  <a:lumOff val="40000"/>
                </a:schemeClr>
              </a:buClr>
              <a:buSzPct val="95000"/>
              <a:buFont typeface="Tahoma" pitchFamily="34" charset="0"/>
              <a:buChar char="−"/>
              <a:defRPr/>
            </a:pPr>
            <a:r>
              <a:rPr lang="tr-TR" dirty="0">
                <a:solidFill>
                  <a:srgbClr val="FFFFFF"/>
                </a:solidFill>
              </a:rPr>
              <a:t>Ameliyat öncesi veya sırasında göze enjeksiyon gerekli mi?</a:t>
            </a:r>
          </a:p>
          <a:p>
            <a:pPr marL="723900" lvl="1" indent="-266700">
              <a:spcBef>
                <a:spcPct val="20000"/>
              </a:spcBef>
              <a:buClr>
                <a:schemeClr val="accent2">
                  <a:lumMod val="60000"/>
                  <a:lumOff val="40000"/>
                </a:schemeClr>
              </a:buClr>
              <a:buSzPct val="95000"/>
              <a:buFont typeface="Tahoma" pitchFamily="34" charset="0"/>
              <a:buChar char="−"/>
              <a:defRPr/>
            </a:pPr>
            <a:r>
              <a:rPr lang="tr-TR" dirty="0">
                <a:solidFill>
                  <a:srgbClr val="FFFFFF"/>
                </a:solidFill>
              </a:rPr>
              <a:t>Retina için lazer ne zaman uygulanmalı?</a:t>
            </a:r>
          </a:p>
          <a:p>
            <a:pPr marL="723900" lvl="1" indent="-266700">
              <a:spcBef>
                <a:spcPct val="20000"/>
              </a:spcBef>
              <a:buClr>
                <a:schemeClr val="accent2">
                  <a:lumMod val="60000"/>
                  <a:lumOff val="40000"/>
                </a:schemeClr>
              </a:buClr>
              <a:buSzPct val="95000"/>
              <a:buFont typeface="Tahoma" pitchFamily="34" charset="0"/>
              <a:buChar char="−"/>
              <a:defRPr/>
            </a:pPr>
            <a:endParaRPr lang="tr-TR" dirty="0">
              <a:solidFill>
                <a:srgbClr val="FFFFFF"/>
              </a:solidFill>
            </a:endParaRPr>
          </a:p>
          <a:p>
            <a:pPr marL="361950" indent="-361950">
              <a:spcBef>
                <a:spcPct val="20000"/>
              </a:spcBef>
              <a:buClr>
                <a:schemeClr val="accent2">
                  <a:lumMod val="60000"/>
                  <a:lumOff val="40000"/>
                </a:schemeClr>
              </a:buClr>
              <a:buSzPct val="95000"/>
              <a:buFont typeface="Wingdings" pitchFamily="2" charset="2"/>
              <a:buChar char="Ø"/>
              <a:defRPr/>
            </a:pPr>
            <a:r>
              <a:rPr lang="tr-TR" sz="2600" dirty="0">
                <a:solidFill>
                  <a:srgbClr val="FFFFFF"/>
                </a:solidFill>
              </a:rPr>
              <a:t>Katarakt cerrahisi eşlik eden diyabetik </a:t>
            </a:r>
            <a:r>
              <a:rPr lang="tr-TR" sz="2600" dirty="0" err="1">
                <a:solidFill>
                  <a:srgbClr val="FFFFFF"/>
                </a:solidFill>
              </a:rPr>
              <a:t>retinopati</a:t>
            </a:r>
            <a:r>
              <a:rPr lang="tr-TR" sz="2600" dirty="0">
                <a:solidFill>
                  <a:srgbClr val="FFFFFF"/>
                </a:solidFill>
              </a:rPr>
              <a:t> ve diyabetik </a:t>
            </a:r>
            <a:r>
              <a:rPr lang="tr-TR" sz="2600" dirty="0" err="1">
                <a:solidFill>
                  <a:srgbClr val="FFFFFF"/>
                </a:solidFill>
              </a:rPr>
              <a:t>makula</a:t>
            </a:r>
            <a:r>
              <a:rPr lang="tr-TR" sz="2600" dirty="0">
                <a:solidFill>
                  <a:srgbClr val="FFFFFF"/>
                </a:solidFill>
              </a:rPr>
              <a:t> ödemini kötüleştirir mi?</a:t>
            </a:r>
          </a:p>
          <a:p>
            <a:pPr marL="266700" indent="-266700">
              <a:spcBef>
                <a:spcPct val="20000"/>
              </a:spcBef>
              <a:buClr>
                <a:schemeClr val="accent2">
                  <a:lumMod val="60000"/>
                  <a:lumOff val="40000"/>
                </a:schemeClr>
              </a:buClr>
              <a:buSzPct val="95000"/>
              <a:defRPr/>
            </a:pPr>
            <a:endParaRPr lang="tr-TR" sz="1800" dirty="0">
              <a:solidFill>
                <a:srgbClr val="FFFFFF"/>
              </a:solidFill>
            </a:endParaRPr>
          </a:p>
          <a:p>
            <a:pPr marL="266700" lvl="1" indent="-266700">
              <a:buClr>
                <a:schemeClr val="accent2">
                  <a:lumMod val="60000"/>
                  <a:lumOff val="40000"/>
                </a:schemeClr>
              </a:buClr>
              <a:buSzPct val="95000"/>
              <a:buFont typeface="Tahoma" pitchFamily="34" charset="0"/>
              <a:buChar char="•"/>
              <a:defRPr/>
            </a:pPr>
            <a:endParaRPr lang="tr-TR" sz="1800" dirty="0">
              <a:solidFill>
                <a:srgbClr val="FFFFFF"/>
              </a:solidFill>
            </a:endParaRPr>
          </a:p>
        </p:txBody>
      </p:sp>
      <p:pic>
        <p:nvPicPr>
          <p:cNvPr id="55300" name="Picture 5" descr="http://cdn1.fiverrcdn.com/photos/1666056/medium/mannequin_too_many_questions.jpg?1366487025">
            <a:hlinkClick r:id="rId3"/>
            <a:extLst>
              <a:ext uri="{FF2B5EF4-FFF2-40B4-BE49-F238E27FC236}">
                <a16:creationId xmlns:a16="http://schemas.microsoft.com/office/drawing/2014/main" id="{E1E7E167-0BCB-4728-B8B3-AE548F38FD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7664" y="333375"/>
            <a:ext cx="233362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ayt Numarası Yer Tutucusu 2">
            <a:extLst>
              <a:ext uri="{FF2B5EF4-FFF2-40B4-BE49-F238E27FC236}">
                <a16:creationId xmlns:a16="http://schemas.microsoft.com/office/drawing/2014/main" id="{AA0B73BD-E043-4EA1-A1D2-8B27AF57434D}"/>
              </a:ext>
            </a:extLst>
          </p:cNvPr>
          <p:cNvSpPr>
            <a:spLocks noGrp="1"/>
          </p:cNvSpPr>
          <p:nvPr>
            <p:ph type="sldNum" sz="quarter" idx="12"/>
          </p:nvPr>
        </p:nvSpPr>
        <p:spPr/>
        <p:txBody>
          <a:bodyPr/>
          <a:lstStyle/>
          <a:p>
            <a:pPr>
              <a:defRPr/>
            </a:pPr>
            <a:fld id="{2DBDE9CC-C25E-4863-A64A-D5D2A7D0A4AA}" type="slidenum">
              <a:rPr lang="en-US" altLang="tr-TR" smtClean="0"/>
              <a:pPr>
                <a:defRPr/>
              </a:pPr>
              <a:t>31</a:t>
            </a:fld>
            <a:endParaRPr lang="en-US" altLang="tr-T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047B499-7306-456C-9AA2-0270F07EC346}"/>
              </a:ext>
            </a:extLst>
          </p:cNvPr>
          <p:cNvSpPr txBox="1">
            <a:spLocks/>
          </p:cNvSpPr>
          <p:nvPr/>
        </p:nvSpPr>
        <p:spPr bwMode="auto">
          <a:xfrm>
            <a:off x="1981200" y="339725"/>
            <a:ext cx="8229600" cy="1073150"/>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Diyabetik Hastada Katarakt Cerrahisine Hazırlık</a:t>
            </a:r>
          </a:p>
        </p:txBody>
      </p:sp>
      <p:sp>
        <p:nvSpPr>
          <p:cNvPr id="4" name="Rectangle 3">
            <a:extLst>
              <a:ext uri="{FF2B5EF4-FFF2-40B4-BE49-F238E27FC236}">
                <a16:creationId xmlns:a16="http://schemas.microsoft.com/office/drawing/2014/main" id="{490E03F0-DD73-4E40-BDC9-16AB68CCE766}"/>
              </a:ext>
            </a:extLst>
          </p:cNvPr>
          <p:cNvSpPr txBox="1">
            <a:spLocks/>
          </p:cNvSpPr>
          <p:nvPr/>
        </p:nvSpPr>
        <p:spPr bwMode="auto">
          <a:xfrm>
            <a:off x="1559496" y="1988840"/>
            <a:ext cx="9649767" cy="3432645"/>
          </a:xfrm>
          <a:prstGeom prst="rect">
            <a:avLst/>
          </a:prstGeom>
          <a:noFill/>
          <a:ln w="9525">
            <a:noFill/>
            <a:miter lim="800000"/>
            <a:headEnd/>
            <a:tailEnd/>
          </a:ln>
        </p:spPr>
        <p:txBody>
          <a:bodyPr lIns="91364" tIns="45683" rIns="91364" bIns="45683" anchor="t"/>
          <a:lstStyle/>
          <a:p>
            <a:pPr marL="446088" indent="-446088" algn="just">
              <a:buClr>
                <a:schemeClr val="accent2">
                  <a:lumMod val="60000"/>
                  <a:lumOff val="40000"/>
                </a:schemeClr>
              </a:buClr>
              <a:buFont typeface="Wingdings" pitchFamily="2" charset="2"/>
              <a:buChar char="Ø"/>
              <a:defRPr/>
            </a:pPr>
            <a:r>
              <a:rPr lang="tr-TR" dirty="0"/>
              <a:t>En az 6 ay süreyle stabil bir </a:t>
            </a:r>
            <a:r>
              <a:rPr lang="tr-TR" dirty="0" err="1"/>
              <a:t>metabolik</a:t>
            </a:r>
            <a:r>
              <a:rPr lang="tr-TR" dirty="0"/>
              <a:t> kontrol sağlanmış olmalıdır. </a:t>
            </a:r>
          </a:p>
          <a:p>
            <a:pPr marL="720725" lvl="2" indent="-274638" algn="just">
              <a:buClr>
                <a:srgbClr val="009DD9">
                  <a:lumMod val="60000"/>
                  <a:lumOff val="40000"/>
                </a:srgbClr>
              </a:buClr>
              <a:buFont typeface="Tahoma" pitchFamily="34" charset="0"/>
              <a:buChar char="•"/>
              <a:defRPr/>
            </a:pPr>
            <a:r>
              <a:rPr lang="tr-TR" dirty="0">
                <a:solidFill>
                  <a:srgbClr val="FFFFFF"/>
                </a:solidFill>
              </a:rPr>
              <a:t>HgA1c ≤ </a:t>
            </a:r>
            <a:r>
              <a:rPr lang="tr-TR" dirty="0">
                <a:solidFill>
                  <a:srgbClr val="FF9933"/>
                </a:solidFill>
              </a:rPr>
              <a:t>% 7.5 </a:t>
            </a:r>
            <a:r>
              <a:rPr lang="tr-TR" dirty="0">
                <a:solidFill>
                  <a:srgbClr val="FFFFFF"/>
                </a:solidFill>
              </a:rPr>
              <a:t>mg olmalıdır. </a:t>
            </a:r>
          </a:p>
          <a:p>
            <a:pPr marL="446088" lvl="1" indent="-446088" algn="just">
              <a:buClr>
                <a:srgbClr val="009DD9">
                  <a:lumMod val="60000"/>
                  <a:lumOff val="40000"/>
                </a:srgbClr>
              </a:buClr>
              <a:buNone/>
              <a:defRPr/>
            </a:pPr>
            <a:endParaRPr lang="tr-TR" sz="1600" dirty="0">
              <a:solidFill>
                <a:srgbClr val="FFFFFF"/>
              </a:solidFill>
            </a:endParaRPr>
          </a:p>
          <a:p>
            <a:pPr marL="446088" indent="-446088" algn="just">
              <a:buClr>
                <a:srgbClr val="009DD9">
                  <a:lumMod val="60000"/>
                  <a:lumOff val="40000"/>
                </a:srgbClr>
              </a:buClr>
              <a:buFont typeface="Wingdings" pitchFamily="2" charset="2"/>
              <a:buChar char="Ø"/>
              <a:defRPr/>
            </a:pPr>
            <a:r>
              <a:rPr lang="tr-TR" dirty="0">
                <a:solidFill>
                  <a:srgbClr val="FFFFFF"/>
                </a:solidFill>
              </a:rPr>
              <a:t>Katarakt ameliyatı öncesi mutlaka retina muayenesi yapılmalıdır (ideali bir retina uzmanınca).</a:t>
            </a:r>
          </a:p>
          <a:p>
            <a:pPr marL="446088" indent="-446088" algn="just">
              <a:buClr>
                <a:srgbClr val="009DD9">
                  <a:lumMod val="60000"/>
                  <a:lumOff val="40000"/>
                </a:srgbClr>
              </a:buClr>
              <a:buFont typeface="Wingdings" pitchFamily="2" charset="2"/>
              <a:buChar char="Ø"/>
              <a:defRPr/>
            </a:pPr>
            <a:endParaRPr lang="tr-TR" sz="1600" dirty="0">
              <a:solidFill>
                <a:srgbClr val="FFFFFF"/>
              </a:solidFill>
            </a:endParaRPr>
          </a:p>
          <a:p>
            <a:pPr marL="446088" indent="-446088" algn="just">
              <a:buClr>
                <a:srgbClr val="009DD9">
                  <a:lumMod val="60000"/>
                  <a:lumOff val="40000"/>
                </a:srgbClr>
              </a:buClr>
              <a:buFont typeface="Wingdings" pitchFamily="2" charset="2"/>
              <a:buChar char="Ø"/>
              <a:defRPr/>
            </a:pPr>
            <a:r>
              <a:rPr lang="tr-TR" dirty="0">
                <a:solidFill>
                  <a:srgbClr val="FFFFFF"/>
                </a:solidFill>
              </a:rPr>
              <a:t>Retina tutulumu olan hastalar, retina tedavisi (lazer, göz içi enjeksiyonlar) tamamlanmadan katarakt ameliyatı olmamalıdır.  </a:t>
            </a:r>
          </a:p>
          <a:p>
            <a:pPr marL="266700" indent="-266700" algn="just">
              <a:buClr>
                <a:srgbClr val="009DD9">
                  <a:lumMod val="60000"/>
                  <a:lumOff val="40000"/>
                </a:srgbClr>
              </a:buClr>
              <a:buNone/>
              <a:defRPr/>
            </a:pPr>
            <a:r>
              <a:rPr lang="tr-TR" sz="1400" i="1" dirty="0">
                <a:solidFill>
                  <a:srgbClr val="0BD0D9">
                    <a:lumMod val="40000"/>
                    <a:lumOff val="60000"/>
                  </a:srgbClr>
                </a:solidFill>
                <a:effectLst>
                  <a:outerShdw blurRad="38100" dist="38100" dir="2700000" algn="tl">
                    <a:srgbClr val="000000">
                      <a:alpha val="43137"/>
                    </a:srgbClr>
                  </a:outerShdw>
                </a:effectLst>
                <a:latin typeface="Arial" pitchFamily="34" charset="0"/>
                <a:cs typeface="Arial" pitchFamily="34" charset="0"/>
              </a:rPr>
              <a:t>       </a:t>
            </a:r>
            <a:endParaRPr lang="tr-TR" dirty="0">
              <a:solidFill>
                <a:srgbClr val="FFFFFF"/>
              </a:solidFill>
            </a:endParaRPr>
          </a:p>
          <a:p>
            <a:pPr marL="903287" lvl="1" indent="-536575" algn="just">
              <a:buClr>
                <a:schemeClr val="accent2">
                  <a:lumMod val="60000"/>
                  <a:lumOff val="40000"/>
                </a:schemeClr>
              </a:buClr>
              <a:buFont typeface="Arial" pitchFamily="34" charset="0"/>
              <a:buChar char="•"/>
              <a:defRPr/>
            </a:pPr>
            <a:endParaRPr lang="tr-TR" dirty="0"/>
          </a:p>
        </p:txBody>
      </p:sp>
      <p:sp>
        <p:nvSpPr>
          <p:cNvPr id="5" name="Slayt Numarası Yer Tutucusu 4">
            <a:extLst>
              <a:ext uri="{FF2B5EF4-FFF2-40B4-BE49-F238E27FC236}">
                <a16:creationId xmlns:a16="http://schemas.microsoft.com/office/drawing/2014/main" id="{058874A9-7488-4F0F-83EB-0CB12896DA93}"/>
              </a:ext>
            </a:extLst>
          </p:cNvPr>
          <p:cNvSpPr>
            <a:spLocks noGrp="1"/>
          </p:cNvSpPr>
          <p:nvPr>
            <p:ph type="sldNum" sz="quarter" idx="12"/>
          </p:nvPr>
        </p:nvSpPr>
        <p:spPr/>
        <p:txBody>
          <a:bodyPr/>
          <a:lstStyle/>
          <a:p>
            <a:pPr>
              <a:defRPr/>
            </a:pPr>
            <a:fld id="{D1C368E6-54EF-49AD-B96A-FED6B7EE9C14}" type="slidenum">
              <a:rPr lang="en-US" altLang="tr-TR" smtClean="0"/>
              <a:pPr>
                <a:defRPr/>
              </a:pPr>
              <a:t>32</a:t>
            </a:fld>
            <a:endParaRPr lang="en-US" altLang="tr-TR"/>
          </a:p>
        </p:txBody>
      </p:sp>
    </p:spTree>
    <p:extLst>
      <p:ext uri="{BB962C8B-B14F-4D97-AF65-F5344CB8AC3E}">
        <p14:creationId xmlns:p14="http://schemas.microsoft.com/office/powerpoint/2010/main" val="1319013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D3C7B813-6D37-4888-B0F2-10C4B712A433}"/>
              </a:ext>
            </a:extLst>
          </p:cNvPr>
          <p:cNvSpPr>
            <a:spLocks noGrp="1"/>
          </p:cNvSpPr>
          <p:nvPr>
            <p:ph type="title" idx="4294967295"/>
          </p:nvPr>
        </p:nvSpPr>
        <p:spPr>
          <a:xfrm>
            <a:off x="1811337" y="332656"/>
            <a:ext cx="8569325" cy="930275"/>
          </a:xfrm>
        </p:spPr>
        <p:txBody>
          <a:bodyPr anchor="ctr"/>
          <a:lstStyle/>
          <a:p>
            <a:pPr algn="ctr">
              <a:defRPr/>
            </a:pPr>
            <a:r>
              <a:rPr lang="tr-TR" sz="3400" b="1" dirty="0">
                <a:solidFill>
                  <a:srgbClr val="FFCC00"/>
                </a:solidFill>
                <a:effectLst>
                  <a:outerShdw blurRad="38100" dist="38100" dir="2700000" algn="tl">
                    <a:srgbClr val="000000"/>
                  </a:outerShdw>
                </a:effectLst>
                <a:latin typeface="Arial" charset="0"/>
              </a:rPr>
              <a:t>Diyabetik Hastada </a:t>
            </a:r>
            <a:br>
              <a:rPr lang="tr-TR" sz="3400" b="1" dirty="0">
                <a:solidFill>
                  <a:srgbClr val="FFCC00"/>
                </a:solidFill>
                <a:effectLst>
                  <a:outerShdw blurRad="38100" dist="38100" dir="2700000" algn="tl">
                    <a:srgbClr val="000000"/>
                  </a:outerShdw>
                </a:effectLst>
                <a:latin typeface="Arial" charset="0"/>
              </a:rPr>
            </a:br>
            <a:r>
              <a:rPr lang="tr-TR" sz="3400" b="1" dirty="0">
                <a:solidFill>
                  <a:srgbClr val="FFCC00"/>
                </a:solidFill>
                <a:effectLst>
                  <a:outerShdw blurRad="38100" dist="38100" dir="2700000" algn="tl">
                    <a:srgbClr val="000000"/>
                  </a:outerShdw>
                </a:effectLst>
                <a:latin typeface="Arial" charset="0"/>
              </a:rPr>
              <a:t>Katarakt Cerrahisi Sonuçları </a:t>
            </a:r>
            <a:endParaRPr lang="tr-TR" sz="3200" b="1" dirty="0">
              <a:solidFill>
                <a:srgbClr val="FFCC00"/>
              </a:solidFill>
              <a:effectLst>
                <a:outerShdw blurRad="38100" dist="38100" dir="2700000" algn="tl">
                  <a:srgbClr val="000000"/>
                </a:outerShdw>
              </a:effectLst>
              <a:latin typeface="Arial" charset="0"/>
            </a:endParaRPr>
          </a:p>
        </p:txBody>
      </p:sp>
      <p:sp>
        <p:nvSpPr>
          <p:cNvPr id="4" name="Rectangle 3">
            <a:extLst>
              <a:ext uri="{FF2B5EF4-FFF2-40B4-BE49-F238E27FC236}">
                <a16:creationId xmlns:a16="http://schemas.microsoft.com/office/drawing/2014/main" id="{0BC53473-7E9F-46FC-B639-9A7C772965E6}"/>
              </a:ext>
            </a:extLst>
          </p:cNvPr>
          <p:cNvSpPr txBox="1">
            <a:spLocks/>
          </p:cNvSpPr>
          <p:nvPr/>
        </p:nvSpPr>
        <p:spPr bwMode="auto">
          <a:xfrm>
            <a:off x="1807672" y="1628800"/>
            <a:ext cx="9436918" cy="4248150"/>
          </a:xfrm>
          <a:prstGeom prst="rect">
            <a:avLst/>
          </a:prstGeom>
          <a:noFill/>
          <a:ln w="9525">
            <a:noFill/>
            <a:miter lim="800000"/>
            <a:headEnd/>
            <a:tailEnd/>
          </a:ln>
        </p:spPr>
        <p:txBody>
          <a:bodyPr/>
          <a:lstStyle/>
          <a:p>
            <a:pPr marL="441325" indent="-441325" algn="just">
              <a:spcBef>
                <a:spcPct val="20000"/>
              </a:spcBef>
              <a:buClr>
                <a:schemeClr val="accent2">
                  <a:lumMod val="60000"/>
                  <a:lumOff val="40000"/>
                </a:schemeClr>
              </a:buClr>
              <a:buSzPct val="95000"/>
              <a:buFont typeface="Wingdings" pitchFamily="2" charset="2"/>
              <a:buChar char="Ø"/>
              <a:defRPr/>
            </a:pPr>
            <a:r>
              <a:rPr lang="tr-TR" sz="2600" dirty="0">
                <a:solidFill>
                  <a:srgbClr val="CFFE66"/>
                </a:solidFill>
              </a:rPr>
              <a:t>İYİ:</a:t>
            </a:r>
            <a:r>
              <a:rPr lang="tr-TR" sz="2600" dirty="0">
                <a:solidFill>
                  <a:srgbClr val="FFFFFF"/>
                </a:solidFill>
              </a:rPr>
              <a:t> Retina tutulumu olmayan diyabetiklerde, katarakt cerrahisinin sonucu diyabeti olmayan katarakt hastalarıyla aynıdır. </a:t>
            </a:r>
          </a:p>
          <a:p>
            <a:pPr marL="441325" indent="-441325" algn="just">
              <a:spcBef>
                <a:spcPct val="20000"/>
              </a:spcBef>
              <a:buClr>
                <a:schemeClr val="accent2">
                  <a:lumMod val="60000"/>
                  <a:lumOff val="40000"/>
                </a:schemeClr>
              </a:buClr>
              <a:buSzPct val="95000"/>
              <a:buFont typeface="Wingdings" pitchFamily="2" charset="2"/>
              <a:buChar char="Ø"/>
              <a:defRPr/>
            </a:pPr>
            <a:endParaRPr lang="tr-TR" sz="1000" dirty="0">
              <a:solidFill>
                <a:srgbClr val="FFFFFF"/>
              </a:solidFill>
            </a:endParaRPr>
          </a:p>
          <a:p>
            <a:pPr marL="441325" indent="-441325" algn="just">
              <a:spcBef>
                <a:spcPct val="20000"/>
              </a:spcBef>
              <a:buClr>
                <a:schemeClr val="accent2">
                  <a:lumMod val="60000"/>
                  <a:lumOff val="40000"/>
                </a:schemeClr>
              </a:buClr>
              <a:buSzPct val="95000"/>
              <a:buFont typeface="Wingdings" pitchFamily="2" charset="2"/>
              <a:buChar char="Ø"/>
              <a:defRPr/>
            </a:pPr>
            <a:r>
              <a:rPr lang="tr-TR" sz="2600" dirty="0">
                <a:solidFill>
                  <a:srgbClr val="CFFE66"/>
                </a:solidFill>
              </a:rPr>
              <a:t>KÖTÜ: </a:t>
            </a:r>
          </a:p>
          <a:p>
            <a:pPr marL="896938" lvl="1" indent="-441325" algn="just">
              <a:spcBef>
                <a:spcPct val="20000"/>
              </a:spcBef>
              <a:buClr>
                <a:schemeClr val="accent2">
                  <a:lumMod val="60000"/>
                  <a:lumOff val="40000"/>
                </a:schemeClr>
              </a:buClr>
              <a:buSzPct val="95000"/>
              <a:buFont typeface="Arial" pitchFamily="34" charset="0"/>
              <a:buChar char="•"/>
              <a:defRPr/>
            </a:pPr>
            <a:r>
              <a:rPr lang="tr-TR" sz="2600" dirty="0">
                <a:solidFill>
                  <a:srgbClr val="FFFFFF"/>
                </a:solidFill>
              </a:rPr>
              <a:t>Şiddetli retina tutulumu olan ve retina tutulumu için tedavi almamış hastalar</a:t>
            </a:r>
          </a:p>
          <a:p>
            <a:pPr marL="896938" lvl="1" indent="-441325" algn="just">
              <a:spcBef>
                <a:spcPct val="20000"/>
              </a:spcBef>
              <a:buClr>
                <a:schemeClr val="accent2">
                  <a:lumMod val="60000"/>
                  <a:lumOff val="40000"/>
                </a:schemeClr>
              </a:buClr>
              <a:buSzPct val="95000"/>
              <a:buFont typeface="Arial" pitchFamily="34" charset="0"/>
              <a:buChar char="•"/>
              <a:defRPr/>
            </a:pPr>
            <a:r>
              <a:rPr lang="tr-TR" sz="2600" dirty="0">
                <a:solidFill>
                  <a:srgbClr val="FFFFFF"/>
                </a:solidFill>
              </a:rPr>
              <a:t>Cerrahiden önce görme noktası (</a:t>
            </a:r>
            <a:r>
              <a:rPr lang="tr-TR" sz="2600" dirty="0" err="1">
                <a:solidFill>
                  <a:srgbClr val="FFFFFF"/>
                </a:solidFill>
              </a:rPr>
              <a:t>makula</a:t>
            </a:r>
            <a:r>
              <a:rPr lang="tr-TR" sz="2600" dirty="0">
                <a:solidFill>
                  <a:srgbClr val="FFFFFF"/>
                </a:solidFill>
              </a:rPr>
              <a:t>) ödemi olan hastalar</a:t>
            </a:r>
          </a:p>
          <a:p>
            <a:pPr marL="896938" lvl="1" indent="-441325" algn="just">
              <a:spcBef>
                <a:spcPct val="20000"/>
              </a:spcBef>
              <a:buClr>
                <a:schemeClr val="accent2">
                  <a:lumMod val="60000"/>
                  <a:lumOff val="40000"/>
                </a:schemeClr>
              </a:buClr>
              <a:buSzPct val="95000"/>
              <a:buFont typeface="Arial" pitchFamily="34" charset="0"/>
              <a:buChar char="•"/>
              <a:defRPr/>
            </a:pPr>
            <a:r>
              <a:rPr lang="tr-TR" sz="2600" dirty="0" err="1">
                <a:solidFill>
                  <a:srgbClr val="FFFFFF"/>
                </a:solidFill>
              </a:rPr>
              <a:t>Metabolik</a:t>
            </a:r>
            <a:r>
              <a:rPr lang="tr-TR" sz="2600" dirty="0">
                <a:solidFill>
                  <a:srgbClr val="FFFFFF"/>
                </a:solidFill>
              </a:rPr>
              <a:t> kontrolün iyi olmadığı hastalar</a:t>
            </a:r>
          </a:p>
          <a:p>
            <a:pPr marL="723900" lvl="1" indent="-266700" algn="just">
              <a:spcBef>
                <a:spcPct val="20000"/>
              </a:spcBef>
              <a:buClr>
                <a:schemeClr val="accent2">
                  <a:lumMod val="60000"/>
                  <a:lumOff val="40000"/>
                </a:schemeClr>
              </a:buClr>
              <a:buSzPct val="95000"/>
              <a:defRPr/>
            </a:pPr>
            <a:endParaRPr lang="tr-TR" dirty="0">
              <a:solidFill>
                <a:srgbClr val="FFFFFF"/>
              </a:solidFill>
            </a:endParaRPr>
          </a:p>
        </p:txBody>
      </p:sp>
      <p:sp>
        <p:nvSpPr>
          <p:cNvPr id="2" name="Slayt Numarası Yer Tutucusu 1">
            <a:extLst>
              <a:ext uri="{FF2B5EF4-FFF2-40B4-BE49-F238E27FC236}">
                <a16:creationId xmlns:a16="http://schemas.microsoft.com/office/drawing/2014/main" id="{E7BDB034-F643-436C-B458-11FF00E8EB00}"/>
              </a:ext>
            </a:extLst>
          </p:cNvPr>
          <p:cNvSpPr>
            <a:spLocks noGrp="1"/>
          </p:cNvSpPr>
          <p:nvPr>
            <p:ph type="sldNum" sz="quarter" idx="12"/>
          </p:nvPr>
        </p:nvSpPr>
        <p:spPr/>
        <p:txBody>
          <a:bodyPr/>
          <a:lstStyle/>
          <a:p>
            <a:pPr>
              <a:defRPr/>
            </a:pPr>
            <a:fld id="{2DBDE9CC-C25E-4863-A64A-D5D2A7D0A4AA}" type="slidenum">
              <a:rPr lang="en-US" altLang="tr-TR" smtClean="0"/>
              <a:pPr>
                <a:defRPr/>
              </a:pPr>
              <a:t>33</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041DB78B-B89A-4799-81D1-6E98ACC2FF27}"/>
              </a:ext>
            </a:extLst>
          </p:cNvPr>
          <p:cNvSpPr>
            <a:spLocks noGrp="1"/>
          </p:cNvSpPr>
          <p:nvPr>
            <p:ph type="title" idx="4294967295"/>
          </p:nvPr>
        </p:nvSpPr>
        <p:spPr>
          <a:xfrm>
            <a:off x="1809751" y="44451"/>
            <a:ext cx="8569325" cy="930275"/>
          </a:xfrm>
        </p:spPr>
        <p:txBody>
          <a:bodyPr anchor="ctr"/>
          <a:lstStyle/>
          <a:p>
            <a:pPr algn="ctr">
              <a:defRPr/>
            </a:pPr>
            <a:r>
              <a:rPr lang="tr-TR" sz="3400" b="1" dirty="0">
                <a:solidFill>
                  <a:srgbClr val="FFCC00"/>
                </a:solidFill>
                <a:effectLst>
                  <a:outerShdw blurRad="38100" dist="38100" dir="2700000" algn="tl">
                    <a:srgbClr val="000000"/>
                  </a:outerShdw>
                </a:effectLst>
                <a:latin typeface="Arial" charset="0"/>
              </a:rPr>
              <a:t>Cerrahi Yöntem</a:t>
            </a:r>
            <a:endParaRPr lang="tr-TR" sz="3200" b="1" dirty="0">
              <a:solidFill>
                <a:srgbClr val="FFCC00"/>
              </a:solidFill>
              <a:effectLst>
                <a:outerShdw blurRad="38100" dist="38100" dir="2700000" algn="tl">
                  <a:srgbClr val="000000"/>
                </a:outerShdw>
              </a:effectLst>
              <a:latin typeface="Arial" charset="0"/>
            </a:endParaRPr>
          </a:p>
        </p:txBody>
      </p:sp>
      <p:sp>
        <p:nvSpPr>
          <p:cNvPr id="4" name="Rectangle 3">
            <a:extLst>
              <a:ext uri="{FF2B5EF4-FFF2-40B4-BE49-F238E27FC236}">
                <a16:creationId xmlns:a16="http://schemas.microsoft.com/office/drawing/2014/main" id="{93306E1E-D3BD-407E-9332-C6814A69C50E}"/>
              </a:ext>
            </a:extLst>
          </p:cNvPr>
          <p:cNvSpPr txBox="1">
            <a:spLocks/>
          </p:cNvSpPr>
          <p:nvPr/>
        </p:nvSpPr>
        <p:spPr bwMode="auto">
          <a:xfrm>
            <a:off x="1631951" y="1268414"/>
            <a:ext cx="8353425" cy="4537075"/>
          </a:xfrm>
          <a:prstGeom prst="rect">
            <a:avLst/>
          </a:prstGeom>
          <a:noFill/>
          <a:ln w="9525">
            <a:noFill/>
            <a:miter lim="800000"/>
            <a:headEnd/>
            <a:tailEnd/>
          </a:ln>
        </p:spPr>
        <p:txBody>
          <a:bodyPr/>
          <a:lstStyle/>
          <a:p>
            <a:pPr marL="266700" indent="-266700">
              <a:spcBef>
                <a:spcPct val="20000"/>
              </a:spcBef>
              <a:buClr>
                <a:schemeClr val="accent2">
                  <a:lumMod val="60000"/>
                  <a:lumOff val="40000"/>
                </a:schemeClr>
              </a:buClr>
              <a:buSzPct val="95000"/>
              <a:buFont typeface="Tahoma" pitchFamily="34" charset="0"/>
              <a:buChar char="•"/>
              <a:defRPr/>
            </a:pPr>
            <a:r>
              <a:rPr lang="tr-TR" sz="2600" dirty="0" err="1">
                <a:solidFill>
                  <a:srgbClr val="FFFFFF"/>
                </a:solidFill>
              </a:rPr>
              <a:t>Fakoemülsifikasyon</a:t>
            </a:r>
            <a:r>
              <a:rPr lang="tr-TR" sz="2600" dirty="0">
                <a:solidFill>
                  <a:srgbClr val="FFFFFF"/>
                </a:solidFill>
              </a:rPr>
              <a:t>:</a:t>
            </a:r>
          </a:p>
          <a:p>
            <a:pPr marL="723900" lvl="1" indent="-266700">
              <a:spcBef>
                <a:spcPct val="20000"/>
              </a:spcBef>
              <a:buClr>
                <a:schemeClr val="accent2">
                  <a:lumMod val="60000"/>
                  <a:lumOff val="40000"/>
                </a:schemeClr>
              </a:buClr>
              <a:buSzPct val="95000"/>
              <a:buFont typeface="Tahoma" pitchFamily="34" charset="0"/>
              <a:buChar char="−"/>
              <a:defRPr/>
            </a:pPr>
            <a:r>
              <a:rPr lang="tr-TR" sz="2300" dirty="0">
                <a:solidFill>
                  <a:srgbClr val="FFFFFF"/>
                </a:solidFill>
              </a:rPr>
              <a:t>En kısa sürede </a:t>
            </a:r>
          </a:p>
          <a:p>
            <a:pPr marL="723900" lvl="1" indent="-266700">
              <a:spcBef>
                <a:spcPct val="20000"/>
              </a:spcBef>
              <a:buClr>
                <a:schemeClr val="accent2">
                  <a:lumMod val="60000"/>
                  <a:lumOff val="40000"/>
                </a:schemeClr>
              </a:buClr>
              <a:buSzPct val="95000"/>
              <a:buFont typeface="Tahoma" pitchFamily="34" charset="0"/>
              <a:buChar char="−"/>
              <a:defRPr/>
            </a:pPr>
            <a:r>
              <a:rPr lang="tr-TR" sz="2300" dirty="0">
                <a:solidFill>
                  <a:srgbClr val="FFFFFF"/>
                </a:solidFill>
              </a:rPr>
              <a:t>Komplikasyonsuz cerrahi </a:t>
            </a:r>
            <a:endParaRPr lang="tr-TR" sz="1400" i="1" dirty="0">
              <a:solidFill>
                <a:schemeClr val="accent3">
                  <a:lumMod val="40000"/>
                  <a:lumOff val="60000"/>
                </a:schemeClr>
              </a:solidFill>
              <a:effectLst>
                <a:outerShdw blurRad="38100" dist="38100" dir="2700000" algn="tl">
                  <a:srgbClr val="000000">
                    <a:alpha val="43137"/>
                  </a:srgbClr>
                </a:outerShdw>
              </a:effectLst>
              <a:latin typeface="Arial" pitchFamily="34" charset="0"/>
              <a:cs typeface="Arial" pitchFamily="34" charset="0"/>
            </a:endParaRPr>
          </a:p>
          <a:p>
            <a:pPr marL="723900" lvl="1" indent="-266700">
              <a:spcBef>
                <a:spcPct val="20000"/>
              </a:spcBef>
              <a:buClr>
                <a:schemeClr val="accent2">
                  <a:lumMod val="60000"/>
                  <a:lumOff val="40000"/>
                </a:schemeClr>
              </a:buClr>
              <a:buSzPct val="95000"/>
              <a:defRPr/>
            </a:pPr>
            <a:r>
              <a:rPr lang="tr-TR" sz="2300" dirty="0">
                <a:solidFill>
                  <a:srgbClr val="FFFFFF"/>
                </a:solidFill>
              </a:rPr>
              <a:t>   (tecrübeli cerrah) </a:t>
            </a:r>
          </a:p>
          <a:p>
            <a:pPr marL="723900" lvl="1" indent="-266700">
              <a:spcBef>
                <a:spcPct val="20000"/>
              </a:spcBef>
              <a:buClr>
                <a:schemeClr val="accent2">
                  <a:lumMod val="60000"/>
                  <a:lumOff val="40000"/>
                </a:schemeClr>
              </a:buClr>
              <a:buSzPct val="95000"/>
              <a:defRPr/>
            </a:pPr>
            <a:endParaRPr lang="tr-TR" sz="2300" dirty="0">
              <a:solidFill>
                <a:srgbClr val="FFFFFF"/>
              </a:solidFill>
            </a:endParaRPr>
          </a:p>
          <a:p>
            <a:pPr marL="723900" lvl="1" indent="-266700">
              <a:spcBef>
                <a:spcPct val="20000"/>
              </a:spcBef>
              <a:buClr>
                <a:schemeClr val="accent2">
                  <a:lumMod val="60000"/>
                  <a:lumOff val="40000"/>
                </a:schemeClr>
              </a:buClr>
              <a:buSzPct val="95000"/>
              <a:defRPr/>
            </a:pPr>
            <a:endParaRPr lang="tr-TR" sz="2300" dirty="0">
              <a:solidFill>
                <a:srgbClr val="FFFFFF"/>
              </a:solidFill>
            </a:endParaRPr>
          </a:p>
          <a:p>
            <a:pPr marL="723900" lvl="1" indent="-266700">
              <a:spcBef>
                <a:spcPct val="20000"/>
              </a:spcBef>
              <a:buClr>
                <a:schemeClr val="accent2">
                  <a:lumMod val="60000"/>
                  <a:lumOff val="40000"/>
                </a:schemeClr>
              </a:buClr>
              <a:buSzPct val="95000"/>
              <a:defRPr/>
            </a:pPr>
            <a:endParaRPr lang="tr-TR" sz="1400" dirty="0">
              <a:solidFill>
                <a:srgbClr val="FFFFFF"/>
              </a:solidFill>
            </a:endParaRPr>
          </a:p>
          <a:p>
            <a:pPr marL="266700" indent="-266700">
              <a:spcBef>
                <a:spcPct val="20000"/>
              </a:spcBef>
              <a:buClr>
                <a:schemeClr val="accent2">
                  <a:lumMod val="60000"/>
                  <a:lumOff val="40000"/>
                </a:schemeClr>
              </a:buClr>
              <a:buSzPct val="95000"/>
              <a:buFont typeface="Tahoma" pitchFamily="34" charset="0"/>
              <a:buChar char="•"/>
              <a:defRPr/>
            </a:pPr>
            <a:r>
              <a:rPr lang="tr-TR" sz="2600" dirty="0">
                <a:solidFill>
                  <a:srgbClr val="FFFFFF"/>
                </a:solidFill>
              </a:rPr>
              <a:t>Kombine cerrahi </a:t>
            </a:r>
          </a:p>
          <a:p>
            <a:pPr marL="266700" indent="-266700">
              <a:spcBef>
                <a:spcPct val="20000"/>
              </a:spcBef>
              <a:buClr>
                <a:schemeClr val="accent2">
                  <a:lumMod val="60000"/>
                  <a:lumOff val="40000"/>
                </a:schemeClr>
              </a:buClr>
              <a:buSzPct val="95000"/>
              <a:defRPr/>
            </a:pPr>
            <a:r>
              <a:rPr lang="tr-TR" sz="2600" dirty="0">
                <a:solidFill>
                  <a:srgbClr val="FFFFFF"/>
                </a:solidFill>
              </a:rPr>
              <a:t>   (</a:t>
            </a:r>
            <a:r>
              <a:rPr lang="tr-TR" sz="2600" dirty="0" err="1">
                <a:solidFill>
                  <a:srgbClr val="FFFFFF"/>
                </a:solidFill>
              </a:rPr>
              <a:t>Fako</a:t>
            </a:r>
            <a:r>
              <a:rPr lang="tr-TR" sz="2600" dirty="0">
                <a:solidFill>
                  <a:srgbClr val="FFFFFF"/>
                </a:solidFill>
              </a:rPr>
              <a:t> + </a:t>
            </a:r>
            <a:r>
              <a:rPr lang="tr-TR" sz="2600" dirty="0" err="1">
                <a:solidFill>
                  <a:srgbClr val="FFFFFF"/>
                </a:solidFill>
              </a:rPr>
              <a:t>vitrektomi</a:t>
            </a:r>
            <a:r>
              <a:rPr lang="tr-TR" sz="2600" dirty="0">
                <a:solidFill>
                  <a:srgbClr val="FFFFFF"/>
                </a:solidFill>
              </a:rPr>
              <a:t>)</a:t>
            </a:r>
          </a:p>
          <a:p>
            <a:pPr marL="723900" lvl="1" indent="-266700">
              <a:spcBef>
                <a:spcPct val="20000"/>
              </a:spcBef>
              <a:buClr>
                <a:schemeClr val="accent2">
                  <a:lumMod val="60000"/>
                  <a:lumOff val="40000"/>
                </a:schemeClr>
              </a:buClr>
              <a:buSzPct val="95000"/>
              <a:buFont typeface="Tahoma" pitchFamily="34" charset="0"/>
              <a:buChar char="−"/>
              <a:defRPr/>
            </a:pPr>
            <a:r>
              <a:rPr lang="tr-TR" sz="2300" dirty="0"/>
              <a:t>Kataraktla beraber cerrahi </a:t>
            </a:r>
          </a:p>
          <a:p>
            <a:pPr marL="723900" lvl="1" indent="-266700">
              <a:spcBef>
                <a:spcPct val="20000"/>
              </a:spcBef>
              <a:buClr>
                <a:schemeClr val="accent2">
                  <a:lumMod val="60000"/>
                  <a:lumOff val="40000"/>
                </a:schemeClr>
              </a:buClr>
              <a:buSzPct val="95000"/>
              <a:defRPr/>
            </a:pPr>
            <a:r>
              <a:rPr lang="tr-TR" sz="2300" dirty="0"/>
              <a:t>   gerektiren retina hastalığı varsa</a:t>
            </a:r>
          </a:p>
          <a:p>
            <a:pPr marL="355600" indent="-355600">
              <a:spcBef>
                <a:spcPct val="20000"/>
              </a:spcBef>
              <a:buClr>
                <a:srgbClr val="00B0F0"/>
              </a:buClr>
              <a:buSzPct val="95000"/>
              <a:defRPr/>
            </a:pPr>
            <a:r>
              <a:rPr lang="tr-TR" sz="1400" i="1" dirty="0">
                <a:solidFill>
                  <a:schemeClr val="accent3">
                    <a:lumMod val="40000"/>
                    <a:lumOff val="60000"/>
                  </a:schemeClr>
                </a:solidFill>
                <a:effectLst>
                  <a:outerShdw blurRad="38100" dist="38100" dir="2700000" algn="tl">
                    <a:srgbClr val="000000">
                      <a:alpha val="43137"/>
                    </a:srgbClr>
                  </a:outerShdw>
                </a:effectLst>
                <a:latin typeface="Arial" pitchFamily="34" charset="0"/>
                <a:cs typeface="Arial" pitchFamily="34" charset="0"/>
              </a:rPr>
              <a:t>	</a:t>
            </a:r>
          </a:p>
          <a:p>
            <a:pPr marL="355600" indent="-355600">
              <a:spcBef>
                <a:spcPct val="20000"/>
              </a:spcBef>
              <a:buClr>
                <a:srgbClr val="00B0F0"/>
              </a:buClr>
              <a:buSzPct val="95000"/>
              <a:defRPr/>
            </a:pPr>
            <a:endParaRPr lang="tr-TR" sz="1400" i="1" dirty="0">
              <a:solidFill>
                <a:schemeClr val="accent3">
                  <a:lumMod val="40000"/>
                  <a:lumOff val="60000"/>
                </a:schemeClr>
              </a:solidFill>
              <a:effectLst>
                <a:outerShdw blurRad="38100" dist="38100" dir="2700000" algn="tl">
                  <a:srgbClr val="000000">
                    <a:alpha val="43137"/>
                  </a:srgbClr>
                </a:outerShdw>
              </a:effectLst>
              <a:latin typeface="Arial" pitchFamily="34" charset="0"/>
              <a:cs typeface="Arial" pitchFamily="34" charset="0"/>
            </a:endParaRPr>
          </a:p>
          <a:p>
            <a:pPr marL="723900" lvl="1" indent="-266700">
              <a:spcBef>
                <a:spcPct val="20000"/>
              </a:spcBef>
              <a:buClr>
                <a:schemeClr val="accent2">
                  <a:lumMod val="60000"/>
                  <a:lumOff val="40000"/>
                </a:schemeClr>
              </a:buClr>
              <a:buSzPct val="95000"/>
              <a:defRPr/>
            </a:pPr>
            <a:endParaRPr lang="tr-TR" dirty="0">
              <a:solidFill>
                <a:srgbClr val="FFFFFF"/>
              </a:solidFill>
            </a:endParaRPr>
          </a:p>
        </p:txBody>
      </p:sp>
      <p:pic>
        <p:nvPicPr>
          <p:cNvPr id="6" name="Fako.mpg">
            <a:hlinkClick r:id="" action="ppaction://media"/>
            <a:extLst>
              <a:ext uri="{FF2B5EF4-FFF2-40B4-BE49-F238E27FC236}">
                <a16:creationId xmlns:a16="http://schemas.microsoft.com/office/drawing/2014/main" id="{AD3A92B5-F68E-4115-B78A-5A32F9473C46}"/>
              </a:ext>
            </a:extLst>
          </p:cNvPr>
          <p:cNvPicPr preferRelativeResize="0">
            <a:picLocks noRot="1"/>
          </p:cNvPicPr>
          <p:nvPr>
            <a:videoFile r:link="rId1"/>
          </p:nvPr>
        </p:nvPicPr>
        <p:blipFill>
          <a:blip r:embed="rId5"/>
          <a:stretch>
            <a:fillRect/>
          </a:stretch>
        </p:blipFill>
        <p:spPr>
          <a:xfrm>
            <a:off x="7339013" y="981076"/>
            <a:ext cx="3059112" cy="2519363"/>
          </a:xfrm>
          <a:prstGeom prst="rect">
            <a:avLst/>
          </a:prstGeom>
          <a:ln w="19050">
            <a:solidFill>
              <a:schemeClr val="accent1"/>
            </a:solidFill>
          </a:ln>
          <a:effectLst>
            <a:outerShdw blurRad="50800" dist="88900" dir="2700000" algn="tl" rotWithShape="0">
              <a:prstClr val="black"/>
            </a:outerShdw>
          </a:effectLst>
        </p:spPr>
      </p:pic>
      <p:pic>
        <p:nvPicPr>
          <p:cNvPr id="7" name="Fako + PPV.wmv">
            <a:hlinkClick r:id="" action="ppaction://media"/>
            <a:extLst>
              <a:ext uri="{FF2B5EF4-FFF2-40B4-BE49-F238E27FC236}">
                <a16:creationId xmlns:a16="http://schemas.microsoft.com/office/drawing/2014/main" id="{D5750833-8F97-4B5E-A153-D097B74FF553}"/>
              </a:ext>
            </a:extLst>
          </p:cNvPr>
          <p:cNvPicPr preferRelativeResize="0">
            <a:picLocks noRot="1"/>
          </p:cNvPicPr>
          <p:nvPr>
            <a:videoFile r:link="rId2"/>
          </p:nvPr>
        </p:nvPicPr>
        <p:blipFill>
          <a:blip r:embed="rId6"/>
          <a:stretch>
            <a:fillRect/>
          </a:stretch>
        </p:blipFill>
        <p:spPr>
          <a:xfrm>
            <a:off x="7339013" y="3933826"/>
            <a:ext cx="3059112" cy="2519363"/>
          </a:xfrm>
          <a:prstGeom prst="rect">
            <a:avLst/>
          </a:prstGeom>
          <a:ln w="19050">
            <a:solidFill>
              <a:schemeClr val="accent1"/>
            </a:solidFill>
          </a:ln>
          <a:effectLst>
            <a:outerShdw blurRad="50800" dist="88900" dir="2700000" algn="tl" rotWithShape="0">
              <a:prstClr val="black"/>
            </a:outerShdw>
          </a:effectLst>
        </p:spPr>
      </p:pic>
      <p:sp>
        <p:nvSpPr>
          <p:cNvPr id="2" name="Slayt Numarası Yer Tutucusu 1">
            <a:extLst>
              <a:ext uri="{FF2B5EF4-FFF2-40B4-BE49-F238E27FC236}">
                <a16:creationId xmlns:a16="http://schemas.microsoft.com/office/drawing/2014/main" id="{FED9BAAC-A43C-4330-ADF8-A2FE62B1F6D0}"/>
              </a:ext>
            </a:extLst>
          </p:cNvPr>
          <p:cNvSpPr>
            <a:spLocks noGrp="1"/>
          </p:cNvSpPr>
          <p:nvPr>
            <p:ph type="sldNum" sz="quarter" idx="12"/>
          </p:nvPr>
        </p:nvSpPr>
        <p:spPr/>
        <p:txBody>
          <a:bodyPr/>
          <a:lstStyle/>
          <a:p>
            <a:pPr>
              <a:defRPr/>
            </a:pPr>
            <a:fld id="{2DBDE9CC-C25E-4863-A64A-D5D2A7D0A4AA}" type="slidenum">
              <a:rPr lang="en-US" altLang="tr-TR" smtClean="0"/>
              <a:pPr>
                <a:defRPr/>
              </a:pPr>
              <a:t>34</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nodeType="afterGroup">
                            <p:stCondLst>
                              <p:cond delay="0"/>
                            </p:stCondLst>
                            <p:childTnLst>
                              <p:par>
                                <p:cTn id="8" presetID="1" presetClass="mediacall" presetSubtype="0" fill="hold" nodeType="afterEffect">
                                  <p:stCondLst>
                                    <p:cond delay="0"/>
                                  </p:stCondLst>
                                  <p:childTnLst>
                                    <p:cmd type="call" cmd="playFrom(0.0)">
                                      <p:cBhvr>
                                        <p:cTn id="9"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numSld="999">
                <p:cTn id="10" fill="hold" display="0">
                  <p:stCondLst>
                    <p:cond delay="indefinite"/>
                  </p:stCondLst>
                  <p:endCondLst>
                    <p:cond evt="onPrev" delay="0">
                      <p:tgtEl>
                        <p:sldTgt/>
                      </p:tgtEl>
                    </p:cond>
                  </p:endCondLst>
                </p:cTn>
                <p:tgtEl>
                  <p:spTgt spid="6"/>
                </p:tgtEl>
              </p:cMediaNode>
            </p:video>
            <p:seq concurrent="1" nextAc="seek">
              <p:cTn id="11" restart="whenNotActive" fill="hold" evtFilter="cancelBubble" nodeType="interactiveSeq">
                <p:stCondLst>
                  <p:cond evt="onClick" delay="0">
                    <p:tgtEl>
                      <p:spTgt spid="6"/>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video>
              <p:cMediaNode numSld="999">
                <p:cTn id="16" fill="hold" display="0">
                  <p:stCondLst>
                    <p:cond delay="indefinite"/>
                  </p:stCondLst>
                  <p:endCondLst>
                    <p:cond evt="onPrev" delay="0">
                      <p:tgtEl>
                        <p:sldTgt/>
                      </p:tgtEl>
                    </p:cond>
                  </p:endCondLst>
                </p:cTn>
                <p:tgtEl>
                  <p:spTgt spid="7"/>
                </p:tgtEl>
              </p:cMediaNode>
            </p:video>
            <p:seq concurrent="1" nextAc="seek">
              <p:cTn id="17" restart="whenNotActive" fill="hold" evtFilter="cancelBubble" nodeType="interactiveSeq">
                <p:stCondLst>
                  <p:cond evt="onClick" delay="0">
                    <p:tgtEl>
                      <p:spTgt spid="7"/>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2" presetClass="mediacall" presetSubtype="0" fill="hold" nodeType="clickEffect">
                                  <p:stCondLst>
                                    <p:cond delay="0"/>
                                  </p:stCondLst>
                                  <p:childTnLst>
                                    <p:cmd type="call" cmd="togglePause">
                                      <p:cBhvr>
                                        <p:cTn id="21"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75D594A4-1C6E-46E7-BF00-46402A858836}"/>
              </a:ext>
            </a:extLst>
          </p:cNvPr>
          <p:cNvSpPr>
            <a:spLocks noGrp="1"/>
          </p:cNvSpPr>
          <p:nvPr>
            <p:ph type="title" idx="4294967295"/>
          </p:nvPr>
        </p:nvSpPr>
        <p:spPr>
          <a:xfrm>
            <a:off x="1809751" y="334964"/>
            <a:ext cx="8569325" cy="930275"/>
          </a:xfrm>
        </p:spPr>
        <p:txBody>
          <a:bodyPr anchor="ctr"/>
          <a:lstStyle/>
          <a:p>
            <a:pPr algn="ctr">
              <a:defRPr/>
            </a:pPr>
            <a:r>
              <a:rPr lang="tr-TR" sz="3400" b="1" dirty="0">
                <a:solidFill>
                  <a:srgbClr val="FFCC00"/>
                </a:solidFill>
                <a:effectLst>
                  <a:outerShdw blurRad="38100" dist="38100" dir="2700000" algn="tl">
                    <a:srgbClr val="000000"/>
                  </a:outerShdw>
                </a:effectLst>
                <a:latin typeface="Arial" charset="0"/>
              </a:rPr>
              <a:t>Diyabetik Hastada </a:t>
            </a:r>
            <a:br>
              <a:rPr lang="tr-TR" sz="3400" b="1" dirty="0">
                <a:solidFill>
                  <a:srgbClr val="FFCC00"/>
                </a:solidFill>
                <a:effectLst>
                  <a:outerShdw blurRad="38100" dist="38100" dir="2700000" algn="tl">
                    <a:srgbClr val="000000"/>
                  </a:outerShdw>
                </a:effectLst>
                <a:latin typeface="Arial" charset="0"/>
              </a:rPr>
            </a:br>
            <a:r>
              <a:rPr lang="tr-TR" sz="3400" b="1" dirty="0">
                <a:solidFill>
                  <a:srgbClr val="FFCC00"/>
                </a:solidFill>
                <a:effectLst>
                  <a:outerShdw blurRad="38100" dist="38100" dir="2700000" algn="tl">
                    <a:srgbClr val="000000"/>
                  </a:outerShdw>
                </a:effectLst>
                <a:latin typeface="Arial" charset="0"/>
              </a:rPr>
              <a:t>Katarakt Cerrahisi Sonrası Takip </a:t>
            </a:r>
            <a:endParaRPr lang="tr-TR" sz="3200" b="1" dirty="0">
              <a:solidFill>
                <a:srgbClr val="FFCC00"/>
              </a:solidFill>
              <a:effectLst>
                <a:outerShdw blurRad="38100" dist="38100" dir="2700000" algn="tl">
                  <a:srgbClr val="000000"/>
                </a:outerShdw>
              </a:effectLst>
              <a:latin typeface="Arial" charset="0"/>
            </a:endParaRPr>
          </a:p>
        </p:txBody>
      </p:sp>
      <p:sp>
        <p:nvSpPr>
          <p:cNvPr id="4" name="Rectangle 3">
            <a:extLst>
              <a:ext uri="{FF2B5EF4-FFF2-40B4-BE49-F238E27FC236}">
                <a16:creationId xmlns:a16="http://schemas.microsoft.com/office/drawing/2014/main" id="{A9FE43B0-9E9B-417F-AD8D-D4C5B3F79832}"/>
              </a:ext>
            </a:extLst>
          </p:cNvPr>
          <p:cNvSpPr txBox="1">
            <a:spLocks/>
          </p:cNvSpPr>
          <p:nvPr/>
        </p:nvSpPr>
        <p:spPr bwMode="auto">
          <a:xfrm>
            <a:off x="1771650" y="2276476"/>
            <a:ext cx="8643938" cy="3456780"/>
          </a:xfrm>
          <a:prstGeom prst="rect">
            <a:avLst/>
          </a:prstGeom>
          <a:noFill/>
          <a:ln w="9525">
            <a:noFill/>
            <a:miter lim="800000"/>
            <a:headEnd/>
            <a:tailEnd/>
          </a:ln>
        </p:spPr>
        <p:txBody>
          <a:bodyPr/>
          <a:lstStyle/>
          <a:p>
            <a:pPr marL="441325" indent="-441325">
              <a:spcBef>
                <a:spcPct val="20000"/>
              </a:spcBef>
              <a:buClr>
                <a:schemeClr val="accent2">
                  <a:lumMod val="60000"/>
                  <a:lumOff val="40000"/>
                </a:schemeClr>
              </a:buClr>
              <a:buSzPct val="95000"/>
              <a:buFont typeface="Wingdings" pitchFamily="2" charset="2"/>
              <a:buChar char="Ø"/>
              <a:defRPr/>
            </a:pPr>
            <a:r>
              <a:rPr lang="tr-TR" sz="2600" dirty="0">
                <a:solidFill>
                  <a:srgbClr val="FFFFFF"/>
                </a:solidFill>
              </a:rPr>
              <a:t>Birinci ayda mutlaka detaylı retina muayenesi (göz tomografisi) </a:t>
            </a:r>
          </a:p>
          <a:p>
            <a:pPr marL="441325" indent="-441325">
              <a:spcBef>
                <a:spcPct val="20000"/>
              </a:spcBef>
              <a:buClr>
                <a:schemeClr val="accent2">
                  <a:lumMod val="60000"/>
                  <a:lumOff val="40000"/>
                </a:schemeClr>
              </a:buClr>
              <a:buSzPct val="95000"/>
              <a:buFont typeface="Wingdings" pitchFamily="2" charset="2"/>
              <a:buChar char="Ø"/>
              <a:defRPr/>
            </a:pPr>
            <a:endParaRPr lang="tr-TR" sz="2600" dirty="0">
              <a:solidFill>
                <a:srgbClr val="FFFFFF"/>
              </a:solidFill>
            </a:endParaRPr>
          </a:p>
          <a:p>
            <a:pPr marL="441325" indent="-441325">
              <a:spcBef>
                <a:spcPct val="20000"/>
              </a:spcBef>
              <a:buClr>
                <a:schemeClr val="accent2">
                  <a:lumMod val="60000"/>
                  <a:lumOff val="40000"/>
                </a:schemeClr>
              </a:buClr>
              <a:buSzPct val="95000"/>
              <a:buFont typeface="Wingdings" pitchFamily="2" charset="2"/>
              <a:buChar char="Ø"/>
              <a:defRPr/>
            </a:pPr>
            <a:r>
              <a:rPr lang="tr-TR" sz="2600" dirty="0">
                <a:solidFill>
                  <a:srgbClr val="FFFFFF"/>
                </a:solidFill>
              </a:rPr>
              <a:t>İlk yıl boyunca üç ayda bir muayene  </a:t>
            </a:r>
          </a:p>
          <a:p>
            <a:pPr marL="441325" indent="-441325">
              <a:spcBef>
                <a:spcPct val="20000"/>
              </a:spcBef>
              <a:buClr>
                <a:schemeClr val="accent2">
                  <a:lumMod val="60000"/>
                  <a:lumOff val="40000"/>
                </a:schemeClr>
              </a:buClr>
              <a:buSzPct val="95000"/>
              <a:buFont typeface="Wingdings" pitchFamily="2" charset="2"/>
              <a:buChar char="Ø"/>
              <a:defRPr/>
            </a:pPr>
            <a:endParaRPr lang="tr-TR" sz="2600" dirty="0">
              <a:solidFill>
                <a:srgbClr val="FFFFFF"/>
              </a:solidFill>
            </a:endParaRPr>
          </a:p>
          <a:p>
            <a:pPr marL="441325" indent="-441325">
              <a:spcBef>
                <a:spcPct val="20000"/>
              </a:spcBef>
              <a:buClr>
                <a:schemeClr val="accent2">
                  <a:lumMod val="60000"/>
                  <a:lumOff val="40000"/>
                </a:schemeClr>
              </a:buClr>
              <a:buSzPct val="95000"/>
              <a:buFont typeface="Wingdings" pitchFamily="2" charset="2"/>
              <a:buChar char="Ø"/>
              <a:defRPr/>
            </a:pPr>
            <a:r>
              <a:rPr lang="tr-TR" sz="2600" dirty="0">
                <a:solidFill>
                  <a:srgbClr val="FFFFFF"/>
                </a:solidFill>
              </a:rPr>
              <a:t>Birinci yıldan sonra altı ayda bir muayene </a:t>
            </a:r>
          </a:p>
          <a:p>
            <a:pPr marL="441325" indent="-441325">
              <a:spcBef>
                <a:spcPct val="20000"/>
              </a:spcBef>
              <a:buClr>
                <a:schemeClr val="accent2">
                  <a:lumMod val="60000"/>
                  <a:lumOff val="40000"/>
                </a:schemeClr>
              </a:buClr>
              <a:buSzPct val="95000"/>
              <a:buFont typeface="Wingdings" pitchFamily="2" charset="2"/>
              <a:buChar char="Ø"/>
              <a:defRPr/>
            </a:pPr>
            <a:endParaRPr lang="tr-TR" sz="1000" dirty="0">
              <a:solidFill>
                <a:srgbClr val="FFFFFF"/>
              </a:solidFill>
            </a:endParaRPr>
          </a:p>
        </p:txBody>
      </p:sp>
      <p:sp>
        <p:nvSpPr>
          <p:cNvPr id="2" name="Slayt Numarası Yer Tutucusu 1">
            <a:extLst>
              <a:ext uri="{FF2B5EF4-FFF2-40B4-BE49-F238E27FC236}">
                <a16:creationId xmlns:a16="http://schemas.microsoft.com/office/drawing/2014/main" id="{FE8F21DD-5E6E-4894-B7CB-8C4E22F5DAAD}"/>
              </a:ext>
            </a:extLst>
          </p:cNvPr>
          <p:cNvSpPr>
            <a:spLocks noGrp="1"/>
          </p:cNvSpPr>
          <p:nvPr>
            <p:ph type="sldNum" sz="quarter" idx="12"/>
          </p:nvPr>
        </p:nvSpPr>
        <p:spPr/>
        <p:txBody>
          <a:bodyPr/>
          <a:lstStyle/>
          <a:p>
            <a:pPr>
              <a:defRPr/>
            </a:pPr>
            <a:fld id="{2DBDE9CC-C25E-4863-A64A-D5D2A7D0A4AA}" type="slidenum">
              <a:rPr lang="en-US" altLang="tr-TR" smtClean="0"/>
              <a:pPr>
                <a:defRPr/>
              </a:pPr>
              <a:t>35</a:t>
            </a:fld>
            <a:endParaRPr lang="en-US"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6CEF6CB-A931-4921-A8CA-52D7F9884FB6}"/>
              </a:ext>
            </a:extLst>
          </p:cNvPr>
          <p:cNvSpPr txBox="1">
            <a:spLocks/>
          </p:cNvSpPr>
          <p:nvPr/>
        </p:nvSpPr>
        <p:spPr bwMode="auto">
          <a:xfrm>
            <a:off x="731404" y="1556792"/>
            <a:ext cx="10729192" cy="4567261"/>
          </a:xfrm>
          <a:prstGeom prst="rect">
            <a:avLst/>
          </a:prstGeom>
          <a:blipFill>
            <a:blip r:embed="rId3" cstate="print"/>
            <a:tile tx="0" ty="0" sx="100000" sy="100000" flip="none" algn="tl"/>
          </a:blipFill>
          <a:ln w="15875">
            <a:noFill/>
            <a:miter lim="800000"/>
            <a:headEnd/>
            <a:tailEnd/>
          </a:ln>
          <a:effectLst>
            <a:outerShdw blurRad="50800" dist="114300" dir="2700000" algn="tl" rotWithShape="0">
              <a:prstClr val="black"/>
            </a:outerShdw>
          </a:effectLst>
        </p:spPr>
        <p:txBody>
          <a:bodyPr lIns="0" tIns="45683" rIns="0" bIns="0" anchor="ctr"/>
          <a:lstStyle/>
          <a:p>
            <a:pPr marL="571500" indent="-571500" algn="ctr">
              <a:buFont typeface="Arial" panose="020B0604020202020204" pitchFamily="34" charset="0"/>
              <a:buChar char="•"/>
              <a:defRPr/>
            </a:pPr>
            <a:r>
              <a:rPr lang="tr-TR" sz="2800" dirty="0">
                <a:solidFill>
                  <a:srgbClr val="FFC000"/>
                </a:solidFill>
                <a:effectLst>
                  <a:outerShdw blurRad="38100" dist="38100" dir="2700000" algn="tl">
                    <a:srgbClr val="000000"/>
                  </a:outerShdw>
                </a:effectLst>
                <a:latin typeface="Arial" charset="0"/>
                <a:ea typeface="+mj-ea"/>
                <a:cs typeface="+mj-cs"/>
              </a:rPr>
              <a:t>Diyabetik </a:t>
            </a:r>
            <a:r>
              <a:rPr lang="tr-TR" sz="2800" dirty="0" err="1">
                <a:solidFill>
                  <a:srgbClr val="FFC000"/>
                </a:solidFill>
                <a:effectLst>
                  <a:outerShdw blurRad="38100" dist="38100" dir="2700000" algn="tl">
                    <a:srgbClr val="000000"/>
                  </a:outerShdw>
                </a:effectLst>
                <a:latin typeface="Arial" charset="0"/>
                <a:ea typeface="+mj-ea"/>
                <a:cs typeface="+mj-cs"/>
              </a:rPr>
              <a:t>retinopati</a:t>
            </a:r>
            <a:r>
              <a:rPr lang="tr-TR" sz="2800" dirty="0">
                <a:solidFill>
                  <a:srgbClr val="FFC000"/>
                </a:solidFill>
                <a:effectLst>
                  <a:outerShdw blurRad="38100" dist="38100" dir="2700000" algn="tl">
                    <a:srgbClr val="000000"/>
                  </a:outerShdw>
                </a:effectLst>
                <a:latin typeface="Arial" charset="0"/>
                <a:ea typeface="+mj-ea"/>
                <a:cs typeface="+mj-cs"/>
              </a:rPr>
              <a:t> erken tanısı için düzenli tarama şarttır.</a:t>
            </a:r>
          </a:p>
          <a:p>
            <a:pPr marL="571500" indent="-571500" algn="ctr">
              <a:buFont typeface="Arial" panose="020B0604020202020204" pitchFamily="34" charset="0"/>
              <a:buChar char="•"/>
              <a:defRPr/>
            </a:pPr>
            <a:endParaRPr lang="tr-TR" sz="2800" dirty="0">
              <a:solidFill>
                <a:srgbClr val="FFC000"/>
              </a:solidFill>
              <a:effectLst>
                <a:outerShdw blurRad="38100" dist="38100" dir="2700000" algn="tl">
                  <a:srgbClr val="000000"/>
                </a:outerShdw>
              </a:effectLst>
              <a:latin typeface="Arial" charset="0"/>
              <a:ea typeface="+mj-ea"/>
              <a:cs typeface="+mj-cs"/>
            </a:endParaRPr>
          </a:p>
          <a:p>
            <a:pPr marL="571500" indent="-571500" algn="ctr">
              <a:buFont typeface="Arial" panose="020B0604020202020204" pitchFamily="34" charset="0"/>
              <a:buChar char="•"/>
              <a:defRPr/>
            </a:pPr>
            <a:r>
              <a:rPr lang="tr-TR" sz="2800" dirty="0">
                <a:solidFill>
                  <a:srgbClr val="FFC000"/>
                </a:solidFill>
                <a:effectLst>
                  <a:outerShdw blurRad="38100" dist="38100" dir="2700000" algn="tl">
                    <a:srgbClr val="000000"/>
                  </a:outerShdw>
                </a:effectLst>
                <a:latin typeface="Arial" charset="0"/>
                <a:ea typeface="+mj-ea"/>
                <a:cs typeface="+mj-cs"/>
              </a:rPr>
              <a:t>İyi bir diyabet kontrolü ve endokrin takibi ilerlemeyi azaltır.</a:t>
            </a:r>
          </a:p>
          <a:p>
            <a:pPr marL="571500" indent="-571500" algn="ctr">
              <a:buFont typeface="Arial" panose="020B0604020202020204" pitchFamily="34" charset="0"/>
              <a:buChar char="•"/>
              <a:defRPr/>
            </a:pPr>
            <a:endParaRPr lang="tr-TR" sz="2800" dirty="0">
              <a:solidFill>
                <a:srgbClr val="FFC000"/>
              </a:solidFill>
              <a:effectLst>
                <a:outerShdw blurRad="38100" dist="38100" dir="2700000" algn="tl">
                  <a:srgbClr val="000000"/>
                </a:outerShdw>
              </a:effectLst>
              <a:latin typeface="Arial" charset="0"/>
              <a:ea typeface="+mj-ea"/>
              <a:cs typeface="+mj-cs"/>
            </a:endParaRPr>
          </a:p>
          <a:p>
            <a:pPr marL="571500" indent="-571500" algn="ctr">
              <a:buFont typeface="Arial" panose="020B0604020202020204" pitchFamily="34" charset="0"/>
              <a:buChar char="•"/>
              <a:defRPr/>
            </a:pPr>
            <a:r>
              <a:rPr lang="tr-TR" sz="2800" dirty="0">
                <a:solidFill>
                  <a:srgbClr val="FFC000"/>
                </a:solidFill>
                <a:effectLst>
                  <a:outerShdw blurRad="38100" dist="38100" dir="2700000" algn="tl">
                    <a:srgbClr val="000000"/>
                  </a:outerShdw>
                </a:effectLst>
                <a:latin typeface="Arial" charset="0"/>
                <a:ea typeface="+mj-ea"/>
                <a:cs typeface="+mj-cs"/>
              </a:rPr>
              <a:t>Tedavi, </a:t>
            </a:r>
            <a:r>
              <a:rPr lang="tr-TR" sz="2800" dirty="0" err="1">
                <a:solidFill>
                  <a:srgbClr val="FFC000"/>
                </a:solidFill>
                <a:effectLst>
                  <a:outerShdw blurRad="38100" dist="38100" dir="2700000" algn="tl">
                    <a:srgbClr val="000000"/>
                  </a:outerShdw>
                </a:effectLst>
                <a:latin typeface="Arial" charset="0"/>
                <a:ea typeface="+mj-ea"/>
                <a:cs typeface="+mj-cs"/>
              </a:rPr>
              <a:t>retinopati</a:t>
            </a:r>
            <a:r>
              <a:rPr lang="tr-TR" sz="2800" dirty="0">
                <a:solidFill>
                  <a:srgbClr val="FFC000"/>
                </a:solidFill>
                <a:effectLst>
                  <a:outerShdw blurRad="38100" dist="38100" dir="2700000" algn="tl">
                    <a:srgbClr val="000000"/>
                  </a:outerShdw>
                </a:effectLst>
                <a:latin typeface="Arial" charset="0"/>
                <a:ea typeface="+mj-ea"/>
                <a:cs typeface="+mj-cs"/>
              </a:rPr>
              <a:t> evresi ve </a:t>
            </a:r>
            <a:r>
              <a:rPr lang="tr-TR" sz="2800" dirty="0" err="1">
                <a:solidFill>
                  <a:srgbClr val="FFC000"/>
                </a:solidFill>
                <a:effectLst>
                  <a:outerShdw blurRad="38100" dist="38100" dir="2700000" algn="tl">
                    <a:srgbClr val="000000"/>
                  </a:outerShdw>
                </a:effectLst>
                <a:latin typeface="Arial" charset="0"/>
                <a:ea typeface="+mj-ea"/>
                <a:cs typeface="+mj-cs"/>
              </a:rPr>
              <a:t>maküla</a:t>
            </a:r>
            <a:r>
              <a:rPr lang="tr-TR" sz="2800" dirty="0">
                <a:solidFill>
                  <a:srgbClr val="FFC000"/>
                </a:solidFill>
                <a:effectLst>
                  <a:outerShdw blurRad="38100" dist="38100" dir="2700000" algn="tl">
                    <a:srgbClr val="000000"/>
                  </a:outerShdw>
                </a:effectLst>
                <a:latin typeface="Arial" charset="0"/>
                <a:ea typeface="+mj-ea"/>
                <a:cs typeface="+mj-cs"/>
              </a:rPr>
              <a:t> tutulumuna göre bireyselleştirilmelidir.</a:t>
            </a:r>
          </a:p>
          <a:p>
            <a:pPr marL="571500" indent="-571500" algn="ctr">
              <a:buFont typeface="Arial" panose="020B0604020202020204" pitchFamily="34" charset="0"/>
              <a:buChar char="•"/>
              <a:defRPr/>
            </a:pPr>
            <a:endParaRPr lang="tr-TR" sz="2800" dirty="0">
              <a:solidFill>
                <a:srgbClr val="FFC000"/>
              </a:solidFill>
              <a:effectLst>
                <a:outerShdw blurRad="38100" dist="38100" dir="2700000" algn="tl">
                  <a:srgbClr val="000000"/>
                </a:outerShdw>
              </a:effectLst>
              <a:latin typeface="Arial" charset="0"/>
              <a:ea typeface="+mj-ea"/>
              <a:cs typeface="+mj-cs"/>
            </a:endParaRPr>
          </a:p>
          <a:p>
            <a:pPr marL="571500" indent="-571500" algn="ctr">
              <a:buFont typeface="Arial" panose="020B0604020202020204" pitchFamily="34" charset="0"/>
              <a:buChar char="•"/>
              <a:defRPr/>
            </a:pPr>
            <a:r>
              <a:rPr lang="tr-TR" sz="2800" dirty="0">
                <a:solidFill>
                  <a:srgbClr val="FFC000"/>
                </a:solidFill>
                <a:effectLst>
                  <a:outerShdw blurRad="38100" dist="38100" dir="2700000" algn="tl">
                    <a:srgbClr val="000000"/>
                  </a:outerShdw>
                </a:effectLst>
                <a:latin typeface="Arial" charset="0"/>
                <a:ea typeface="+mj-ea"/>
                <a:cs typeface="+mj-cs"/>
              </a:rPr>
              <a:t>Diyabetik hastalarda katarakt daha erken yaşlarda görülebilir ve ameliyat öncesinde detaylı retina muayenesi şarttır.</a:t>
            </a:r>
          </a:p>
        </p:txBody>
      </p:sp>
      <p:sp>
        <p:nvSpPr>
          <p:cNvPr id="3" name="Rectangle 2">
            <a:extLst>
              <a:ext uri="{FF2B5EF4-FFF2-40B4-BE49-F238E27FC236}">
                <a16:creationId xmlns:a16="http://schemas.microsoft.com/office/drawing/2014/main" id="{E007E967-8478-4CF2-98C6-605B68A20180}"/>
              </a:ext>
            </a:extLst>
          </p:cNvPr>
          <p:cNvSpPr txBox="1">
            <a:spLocks/>
          </p:cNvSpPr>
          <p:nvPr/>
        </p:nvSpPr>
        <p:spPr bwMode="auto">
          <a:xfrm>
            <a:off x="1981200" y="31750"/>
            <a:ext cx="8229600" cy="1143000"/>
          </a:xfrm>
          <a:prstGeom prst="rect">
            <a:avLst/>
          </a:prstGeom>
          <a:noFill/>
          <a:ln w="9525">
            <a:noFill/>
            <a:miter lim="800000"/>
            <a:headEnd/>
            <a:tailEnd/>
          </a:ln>
        </p:spPr>
        <p:txBody>
          <a:bodyPr lIns="0" rIns="0" bIns="0" anchor="ctr"/>
          <a:lstStyle/>
          <a:p>
            <a:pPr algn="ctr">
              <a:defRPr/>
            </a:pPr>
            <a:r>
              <a:rPr lang="tr-TR" sz="3600" b="1" dirty="0">
                <a:solidFill>
                  <a:srgbClr val="FFCC00"/>
                </a:solidFill>
                <a:effectLst>
                  <a:outerShdw blurRad="38100" dist="38100" dir="2700000" algn="tl">
                    <a:srgbClr val="000000"/>
                  </a:outerShdw>
                </a:effectLst>
                <a:latin typeface="Arial" pitchFamily="34" charset="0"/>
                <a:ea typeface="+mj-ea"/>
                <a:cs typeface="+mj-cs"/>
              </a:rPr>
              <a:t>Eve Götürülecek Mesajlar</a:t>
            </a:r>
          </a:p>
        </p:txBody>
      </p:sp>
      <p:sp>
        <p:nvSpPr>
          <p:cNvPr id="2" name="Slayt Numarası Yer Tutucusu 1">
            <a:extLst>
              <a:ext uri="{FF2B5EF4-FFF2-40B4-BE49-F238E27FC236}">
                <a16:creationId xmlns:a16="http://schemas.microsoft.com/office/drawing/2014/main" id="{C91CA817-61C6-4DBF-ACC8-469D40B26BC5}"/>
              </a:ext>
            </a:extLst>
          </p:cNvPr>
          <p:cNvSpPr>
            <a:spLocks noGrp="1"/>
          </p:cNvSpPr>
          <p:nvPr>
            <p:ph type="sldNum" sz="quarter" idx="12"/>
          </p:nvPr>
        </p:nvSpPr>
        <p:spPr/>
        <p:txBody>
          <a:bodyPr/>
          <a:lstStyle/>
          <a:p>
            <a:pPr>
              <a:defRPr/>
            </a:pPr>
            <a:fld id="{B2E302BC-A357-45C9-B25B-E88F02BB7584}" type="slidenum">
              <a:rPr lang="en-US" altLang="tr-TR" smtClean="0"/>
              <a:pPr>
                <a:defRPr/>
              </a:pPr>
              <a:t>36</a:t>
            </a:fld>
            <a:endParaRPr lang="en-US" altLang="tr-T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95254D8-0B97-420F-B4E3-5202ADADE1A7}"/>
              </a:ext>
            </a:extLst>
          </p:cNvPr>
          <p:cNvSpPr txBox="1">
            <a:spLocks/>
          </p:cNvSpPr>
          <p:nvPr/>
        </p:nvSpPr>
        <p:spPr bwMode="auto">
          <a:xfrm>
            <a:off x="1981200" y="142875"/>
            <a:ext cx="8229600" cy="928688"/>
          </a:xfrm>
          <a:prstGeom prst="rect">
            <a:avLst/>
          </a:prstGeom>
          <a:noFill/>
          <a:ln w="9525">
            <a:noFill/>
            <a:miter lim="800000"/>
            <a:headEnd/>
            <a:tailEnd/>
          </a:ln>
        </p:spPr>
        <p:txBody>
          <a:bodyPr lIns="0" tIns="45683" rIns="0" bIns="0" anchor="ctr"/>
          <a:lstStyle/>
          <a:p>
            <a:pPr algn="ctr">
              <a:defRPr/>
            </a:pPr>
            <a:r>
              <a:rPr lang="tr-TR" sz="3600" b="1" dirty="0">
                <a:solidFill>
                  <a:srgbClr val="FFCC00"/>
                </a:solidFill>
                <a:effectLst>
                  <a:outerShdw blurRad="38100" dist="38100" dir="2700000" algn="tl">
                    <a:srgbClr val="000000"/>
                  </a:outerShdw>
                </a:effectLst>
                <a:latin typeface="Arial" charset="0"/>
                <a:ea typeface="+mj-ea"/>
                <a:cs typeface="+mj-cs"/>
              </a:rPr>
              <a:t>Kaynaklar</a:t>
            </a:r>
          </a:p>
        </p:txBody>
      </p:sp>
      <p:sp>
        <p:nvSpPr>
          <p:cNvPr id="8" name="Rectangle 3">
            <a:extLst>
              <a:ext uri="{FF2B5EF4-FFF2-40B4-BE49-F238E27FC236}">
                <a16:creationId xmlns:a16="http://schemas.microsoft.com/office/drawing/2014/main" id="{2D9AAF75-5881-492C-8E14-8799BA969D11}"/>
              </a:ext>
            </a:extLst>
          </p:cNvPr>
          <p:cNvSpPr txBox="1">
            <a:spLocks/>
          </p:cNvSpPr>
          <p:nvPr/>
        </p:nvSpPr>
        <p:spPr bwMode="auto">
          <a:xfrm>
            <a:off x="1559496" y="1387474"/>
            <a:ext cx="9649767" cy="4705822"/>
          </a:xfrm>
          <a:prstGeom prst="rect">
            <a:avLst/>
          </a:prstGeom>
          <a:noFill/>
          <a:ln w="9525">
            <a:noFill/>
            <a:miter lim="800000"/>
            <a:headEnd/>
            <a:tailEnd/>
          </a:ln>
        </p:spPr>
        <p:txBody>
          <a:bodyPr lIns="91364" tIns="45683" rIns="91364" bIns="45683" anchor="t"/>
          <a:lstStyle/>
          <a:p>
            <a:pPr marL="441325" indent="-441325" algn="just">
              <a:buClr>
                <a:schemeClr val="accent2">
                  <a:lumMod val="60000"/>
                  <a:lumOff val="40000"/>
                </a:schemeClr>
              </a:buClr>
              <a:buFont typeface="Wingdings" pitchFamily="2" charset="2"/>
              <a:buChar char="Ø"/>
              <a:defRPr/>
            </a:pPr>
            <a:r>
              <a:rPr lang="tr-TR" sz="2000" dirty="0" err="1"/>
              <a:t>Genitsaridi</a:t>
            </a:r>
            <a:r>
              <a:rPr lang="tr-TR" sz="2000" dirty="0"/>
              <a:t> I, </a:t>
            </a:r>
            <a:r>
              <a:rPr lang="tr-TR" sz="2000" dirty="0" err="1"/>
              <a:t>Salpea</a:t>
            </a:r>
            <a:r>
              <a:rPr lang="tr-TR" sz="2000" dirty="0"/>
              <a:t> P, Salim A, et al. 11th </a:t>
            </a:r>
            <a:r>
              <a:rPr lang="tr-TR" sz="2000" dirty="0" err="1"/>
              <a:t>edition</a:t>
            </a:r>
            <a:r>
              <a:rPr lang="tr-TR" sz="2000" dirty="0"/>
              <a:t> of </a:t>
            </a:r>
            <a:r>
              <a:rPr lang="tr-TR" sz="2000" dirty="0" err="1"/>
              <a:t>the</a:t>
            </a:r>
            <a:r>
              <a:rPr lang="tr-TR" sz="2000" dirty="0"/>
              <a:t> IDF </a:t>
            </a:r>
            <a:r>
              <a:rPr lang="tr-TR" sz="2000" dirty="0" err="1"/>
              <a:t>Diabetes</a:t>
            </a:r>
            <a:r>
              <a:rPr lang="tr-TR" sz="2000" dirty="0"/>
              <a:t> Atlas: global, </a:t>
            </a:r>
            <a:r>
              <a:rPr lang="tr-TR" sz="2000" dirty="0" err="1"/>
              <a:t>regional</a:t>
            </a:r>
            <a:r>
              <a:rPr lang="tr-TR" sz="2000" dirty="0"/>
              <a:t>, </a:t>
            </a:r>
            <a:r>
              <a:rPr lang="tr-TR" sz="2000" dirty="0" err="1"/>
              <a:t>and</a:t>
            </a:r>
            <a:r>
              <a:rPr lang="tr-TR" sz="2000" dirty="0"/>
              <a:t> </a:t>
            </a:r>
            <a:r>
              <a:rPr lang="tr-TR" sz="2000" dirty="0" err="1"/>
              <a:t>national</a:t>
            </a:r>
            <a:r>
              <a:rPr lang="tr-TR" sz="2000" dirty="0"/>
              <a:t> </a:t>
            </a:r>
            <a:r>
              <a:rPr lang="tr-TR" sz="2000" dirty="0" err="1"/>
              <a:t>diabetes</a:t>
            </a:r>
            <a:r>
              <a:rPr lang="tr-TR" sz="2000" dirty="0"/>
              <a:t> </a:t>
            </a:r>
            <a:r>
              <a:rPr lang="tr-TR" sz="2000" dirty="0" err="1"/>
              <a:t>prevalence</a:t>
            </a:r>
            <a:r>
              <a:rPr lang="tr-TR" sz="2000" dirty="0"/>
              <a:t> </a:t>
            </a:r>
            <a:r>
              <a:rPr lang="tr-TR" sz="2000" dirty="0" err="1"/>
              <a:t>estimates</a:t>
            </a:r>
            <a:r>
              <a:rPr lang="tr-TR" sz="2000" dirty="0"/>
              <a:t> </a:t>
            </a:r>
            <a:r>
              <a:rPr lang="tr-TR" sz="2000" dirty="0" err="1"/>
              <a:t>for</a:t>
            </a:r>
            <a:r>
              <a:rPr lang="tr-TR" sz="2000" dirty="0"/>
              <a:t> 2024 </a:t>
            </a:r>
            <a:r>
              <a:rPr lang="tr-TR" sz="2000" dirty="0" err="1"/>
              <a:t>and</a:t>
            </a:r>
            <a:r>
              <a:rPr lang="tr-TR" sz="2000" dirty="0"/>
              <a:t> </a:t>
            </a:r>
            <a:r>
              <a:rPr lang="tr-TR" sz="2000" dirty="0" err="1"/>
              <a:t>projections</a:t>
            </a:r>
            <a:r>
              <a:rPr lang="tr-TR" sz="2000" dirty="0"/>
              <a:t> </a:t>
            </a:r>
            <a:r>
              <a:rPr lang="tr-TR" sz="2000" dirty="0" err="1"/>
              <a:t>for</a:t>
            </a:r>
            <a:r>
              <a:rPr lang="tr-TR" sz="2000" dirty="0"/>
              <a:t> 2050. </a:t>
            </a:r>
            <a:r>
              <a:rPr lang="tr-TR" sz="2000" dirty="0" err="1"/>
              <a:t>Lancet</a:t>
            </a:r>
            <a:r>
              <a:rPr lang="tr-TR" sz="2000" dirty="0"/>
              <a:t> </a:t>
            </a:r>
            <a:r>
              <a:rPr lang="tr-TR" sz="2000" dirty="0" err="1"/>
              <a:t>Diabetes</a:t>
            </a:r>
            <a:r>
              <a:rPr lang="tr-TR" sz="2000" dirty="0"/>
              <a:t> </a:t>
            </a:r>
            <a:r>
              <a:rPr lang="tr-TR" sz="2000" dirty="0" err="1"/>
              <a:t>Endocrinol</a:t>
            </a:r>
            <a:r>
              <a:rPr lang="tr-TR" sz="2000" dirty="0"/>
              <a:t>. 2026;14(2):149-156.</a:t>
            </a:r>
          </a:p>
          <a:p>
            <a:pPr marL="441325" indent="-441325" algn="just">
              <a:buClr>
                <a:schemeClr val="accent2">
                  <a:lumMod val="60000"/>
                  <a:lumOff val="40000"/>
                </a:schemeClr>
              </a:buClr>
              <a:buFont typeface="Wingdings" pitchFamily="2" charset="2"/>
              <a:buChar char="Ø"/>
              <a:defRPr/>
            </a:pPr>
            <a:endParaRPr lang="tr-TR" sz="2000" dirty="0"/>
          </a:p>
          <a:p>
            <a:pPr marL="441325" indent="-441325" algn="just">
              <a:buClr>
                <a:schemeClr val="accent2">
                  <a:lumMod val="60000"/>
                  <a:lumOff val="40000"/>
                </a:schemeClr>
              </a:buClr>
              <a:buFont typeface="Wingdings" pitchFamily="2" charset="2"/>
              <a:buChar char="Ø"/>
              <a:defRPr/>
            </a:pPr>
            <a:r>
              <a:rPr lang="tr-TR" sz="2000" dirty="0"/>
              <a:t>Satman I, </a:t>
            </a:r>
            <a:r>
              <a:rPr lang="tr-TR" sz="2000" dirty="0" err="1"/>
              <a:t>Omer</a:t>
            </a:r>
            <a:r>
              <a:rPr lang="tr-TR" sz="2000" dirty="0"/>
              <a:t> B, </a:t>
            </a:r>
            <a:r>
              <a:rPr lang="tr-TR" sz="2000" dirty="0" err="1"/>
              <a:t>Tutuncu</a:t>
            </a:r>
            <a:r>
              <a:rPr lang="tr-TR" sz="2000" dirty="0"/>
              <a:t> Y, et al. </a:t>
            </a:r>
            <a:r>
              <a:rPr lang="tr-TR" sz="2000" dirty="0" err="1"/>
              <a:t>Twelve-year</a:t>
            </a:r>
            <a:r>
              <a:rPr lang="tr-TR" sz="2000" dirty="0"/>
              <a:t> </a:t>
            </a:r>
            <a:r>
              <a:rPr lang="tr-TR" sz="2000" dirty="0" err="1"/>
              <a:t>trends</a:t>
            </a:r>
            <a:r>
              <a:rPr lang="tr-TR" sz="2000" dirty="0"/>
              <a:t> in </a:t>
            </a:r>
            <a:r>
              <a:rPr lang="tr-TR" sz="2000" dirty="0" err="1"/>
              <a:t>the</a:t>
            </a:r>
            <a:r>
              <a:rPr lang="tr-TR" sz="2000" dirty="0"/>
              <a:t> </a:t>
            </a:r>
            <a:r>
              <a:rPr lang="tr-TR" sz="2000" dirty="0" err="1"/>
              <a:t>prevalence</a:t>
            </a:r>
            <a:r>
              <a:rPr lang="tr-TR" sz="2000" dirty="0"/>
              <a:t> </a:t>
            </a:r>
            <a:r>
              <a:rPr lang="tr-TR" sz="2000" dirty="0" err="1"/>
              <a:t>and</a:t>
            </a:r>
            <a:r>
              <a:rPr lang="tr-TR" sz="2000" dirty="0"/>
              <a:t> risk </a:t>
            </a:r>
            <a:r>
              <a:rPr lang="tr-TR" sz="2000" dirty="0" err="1"/>
              <a:t>factors</a:t>
            </a:r>
            <a:r>
              <a:rPr lang="tr-TR" sz="2000" dirty="0"/>
              <a:t> of </a:t>
            </a:r>
            <a:r>
              <a:rPr lang="tr-TR" sz="2000" dirty="0" err="1"/>
              <a:t>diabetes</a:t>
            </a:r>
            <a:r>
              <a:rPr lang="tr-TR" sz="2000" dirty="0"/>
              <a:t> </a:t>
            </a:r>
            <a:r>
              <a:rPr lang="tr-TR" sz="2000" dirty="0" err="1"/>
              <a:t>and</a:t>
            </a:r>
            <a:r>
              <a:rPr lang="tr-TR" sz="2000" dirty="0"/>
              <a:t> </a:t>
            </a:r>
            <a:r>
              <a:rPr lang="tr-TR" sz="2000" dirty="0" err="1"/>
              <a:t>prediabetes</a:t>
            </a:r>
            <a:r>
              <a:rPr lang="tr-TR" sz="2000" dirty="0"/>
              <a:t> in </a:t>
            </a:r>
            <a:r>
              <a:rPr lang="tr-TR" sz="2000" dirty="0" err="1"/>
              <a:t>Turkish</a:t>
            </a:r>
            <a:r>
              <a:rPr lang="tr-TR" sz="2000" dirty="0"/>
              <a:t> </a:t>
            </a:r>
            <a:r>
              <a:rPr lang="tr-TR" sz="2000" dirty="0" err="1"/>
              <a:t>adults</a:t>
            </a:r>
            <a:r>
              <a:rPr lang="tr-TR" sz="2000" dirty="0"/>
              <a:t>. </a:t>
            </a:r>
            <a:r>
              <a:rPr lang="tr-TR" sz="2000" dirty="0" err="1"/>
              <a:t>Eur</a:t>
            </a:r>
            <a:r>
              <a:rPr lang="tr-TR" sz="2000" dirty="0"/>
              <a:t> J </a:t>
            </a:r>
            <a:r>
              <a:rPr lang="tr-TR" sz="2000" dirty="0" err="1"/>
              <a:t>Epidemiol</a:t>
            </a:r>
            <a:r>
              <a:rPr lang="tr-TR" sz="2000" dirty="0"/>
              <a:t>. 2013;28(2):169-180.</a:t>
            </a:r>
          </a:p>
          <a:p>
            <a:pPr marL="441325" indent="-441325" algn="just">
              <a:buClr>
                <a:schemeClr val="accent2">
                  <a:lumMod val="60000"/>
                  <a:lumOff val="40000"/>
                </a:schemeClr>
              </a:buClr>
              <a:buFont typeface="Wingdings" pitchFamily="2" charset="2"/>
              <a:buChar char="Ø"/>
              <a:defRPr/>
            </a:pPr>
            <a:endParaRPr lang="tr-TR" sz="2000" dirty="0"/>
          </a:p>
          <a:p>
            <a:pPr marL="441325" indent="-441325" algn="just">
              <a:buClr>
                <a:schemeClr val="accent2">
                  <a:lumMod val="60000"/>
                  <a:lumOff val="40000"/>
                </a:schemeClr>
              </a:buClr>
              <a:buFont typeface="Wingdings" pitchFamily="2" charset="2"/>
              <a:buChar char="Ø"/>
              <a:defRPr/>
            </a:pPr>
            <a:r>
              <a:rPr lang="tr-TR" sz="2000" dirty="0" err="1"/>
              <a:t>Pedrini</a:t>
            </a:r>
            <a:r>
              <a:rPr lang="tr-TR" sz="2000" dirty="0"/>
              <a:t> A, </a:t>
            </a:r>
            <a:r>
              <a:rPr lang="tr-TR" sz="2000" dirty="0" err="1"/>
              <a:t>Nowosielski</a:t>
            </a:r>
            <a:r>
              <a:rPr lang="tr-TR" sz="2000" dirty="0"/>
              <a:t> Y, </a:t>
            </a:r>
            <a:r>
              <a:rPr lang="tr-TR" sz="2000" dirty="0" err="1"/>
              <a:t>Rehak</a:t>
            </a:r>
            <a:r>
              <a:rPr lang="tr-TR" sz="2000" dirty="0"/>
              <a:t> M. </a:t>
            </a:r>
            <a:r>
              <a:rPr lang="tr-TR" sz="2000" dirty="0" err="1"/>
              <a:t>Diabetic</a:t>
            </a:r>
            <a:r>
              <a:rPr lang="tr-TR" sz="2000" dirty="0"/>
              <a:t> </a:t>
            </a:r>
            <a:r>
              <a:rPr lang="tr-TR" sz="2000" dirty="0" err="1"/>
              <a:t>retinopathy-recommendations</a:t>
            </a:r>
            <a:r>
              <a:rPr lang="tr-TR" sz="2000" dirty="0"/>
              <a:t> </a:t>
            </a:r>
            <a:r>
              <a:rPr lang="tr-TR" sz="2000" dirty="0" err="1"/>
              <a:t>for</a:t>
            </a:r>
            <a:r>
              <a:rPr lang="tr-TR" sz="2000" dirty="0"/>
              <a:t> </a:t>
            </a:r>
            <a:r>
              <a:rPr lang="tr-TR" sz="2000" dirty="0" err="1"/>
              <a:t>screening</a:t>
            </a:r>
            <a:r>
              <a:rPr lang="tr-TR" sz="2000" dirty="0"/>
              <a:t> </a:t>
            </a:r>
            <a:r>
              <a:rPr lang="tr-TR" sz="2000" dirty="0" err="1"/>
              <a:t>and</a:t>
            </a:r>
            <a:r>
              <a:rPr lang="tr-TR" sz="2000" dirty="0"/>
              <a:t> </a:t>
            </a:r>
            <a:r>
              <a:rPr lang="tr-TR" sz="2000" dirty="0" err="1"/>
              <a:t>treatment</a:t>
            </a:r>
            <a:r>
              <a:rPr lang="tr-TR" sz="2000" dirty="0"/>
              <a:t>. </a:t>
            </a:r>
            <a:r>
              <a:rPr lang="tr-TR" sz="2000" dirty="0" err="1"/>
              <a:t>Diabetische</a:t>
            </a:r>
            <a:r>
              <a:rPr lang="tr-TR" sz="2000" dirty="0"/>
              <a:t> </a:t>
            </a:r>
            <a:r>
              <a:rPr lang="tr-TR" sz="2000" dirty="0" err="1"/>
              <a:t>Retinopathie</a:t>
            </a:r>
            <a:r>
              <a:rPr lang="tr-TR" sz="2000" dirty="0"/>
              <a:t> – </a:t>
            </a:r>
            <a:r>
              <a:rPr lang="tr-TR" sz="2000" dirty="0" err="1"/>
              <a:t>Empfehlungen</a:t>
            </a:r>
            <a:r>
              <a:rPr lang="tr-TR" sz="2000" dirty="0"/>
              <a:t> </a:t>
            </a:r>
            <a:r>
              <a:rPr lang="tr-TR" sz="2000" dirty="0" err="1"/>
              <a:t>für</a:t>
            </a:r>
            <a:r>
              <a:rPr lang="tr-TR" sz="2000" dirty="0"/>
              <a:t> </a:t>
            </a:r>
            <a:r>
              <a:rPr lang="tr-TR" sz="2000" dirty="0" err="1"/>
              <a:t>Screening</a:t>
            </a:r>
            <a:r>
              <a:rPr lang="tr-TR" sz="2000" dirty="0"/>
              <a:t> </a:t>
            </a:r>
            <a:r>
              <a:rPr lang="tr-TR" sz="2000" dirty="0" err="1"/>
              <a:t>und</a:t>
            </a:r>
            <a:r>
              <a:rPr lang="tr-TR" sz="2000" dirty="0"/>
              <a:t> </a:t>
            </a:r>
            <a:r>
              <a:rPr lang="tr-TR" sz="2000" dirty="0" err="1"/>
              <a:t>Therapie</a:t>
            </a:r>
            <a:r>
              <a:rPr lang="tr-TR" sz="2000" dirty="0"/>
              <a:t>. Wien </a:t>
            </a:r>
            <a:r>
              <a:rPr lang="tr-TR" sz="2000" dirty="0" err="1"/>
              <a:t>Med</a:t>
            </a:r>
            <a:r>
              <a:rPr lang="tr-TR" sz="2000" dirty="0"/>
              <a:t> </a:t>
            </a:r>
            <a:r>
              <a:rPr lang="tr-TR" sz="2000" dirty="0" err="1"/>
              <a:t>Wochenschr</a:t>
            </a:r>
            <a:r>
              <a:rPr lang="tr-TR" sz="2000" dirty="0"/>
              <a:t>. 2025;175(9-10):253-263. </a:t>
            </a:r>
          </a:p>
          <a:p>
            <a:pPr marL="441325" indent="-441325" algn="just">
              <a:buClr>
                <a:schemeClr val="accent2">
                  <a:lumMod val="60000"/>
                  <a:lumOff val="40000"/>
                </a:schemeClr>
              </a:buClr>
              <a:buFont typeface="Wingdings" pitchFamily="2" charset="2"/>
              <a:buChar char="Ø"/>
              <a:defRPr/>
            </a:pPr>
            <a:endParaRPr lang="tr-TR" sz="2000" dirty="0"/>
          </a:p>
          <a:p>
            <a:pPr marL="441325" indent="-441325" algn="just">
              <a:buClr>
                <a:schemeClr val="accent2">
                  <a:lumMod val="60000"/>
                  <a:lumOff val="40000"/>
                </a:schemeClr>
              </a:buClr>
              <a:buFont typeface="Wingdings" pitchFamily="2" charset="2"/>
              <a:buChar char="Ø"/>
              <a:defRPr/>
            </a:pPr>
            <a:endParaRPr lang="tr-TR" sz="2000" dirty="0"/>
          </a:p>
          <a:p>
            <a:pPr marL="441325" indent="-441325" algn="just">
              <a:buClr>
                <a:schemeClr val="accent2">
                  <a:lumMod val="60000"/>
                  <a:lumOff val="40000"/>
                </a:schemeClr>
              </a:buClr>
              <a:buFont typeface="Wingdings" pitchFamily="2" charset="2"/>
              <a:buChar char="Ø"/>
              <a:defRPr/>
            </a:pPr>
            <a:endParaRPr lang="tr-TR" sz="2000" dirty="0"/>
          </a:p>
        </p:txBody>
      </p:sp>
      <p:sp>
        <p:nvSpPr>
          <p:cNvPr id="2" name="Slayt Numarası Yer Tutucusu 1">
            <a:extLst>
              <a:ext uri="{FF2B5EF4-FFF2-40B4-BE49-F238E27FC236}">
                <a16:creationId xmlns:a16="http://schemas.microsoft.com/office/drawing/2014/main" id="{C61AF7D4-94AF-44D6-9BDF-5C375FCAD76C}"/>
              </a:ext>
            </a:extLst>
          </p:cNvPr>
          <p:cNvSpPr>
            <a:spLocks noGrp="1"/>
          </p:cNvSpPr>
          <p:nvPr>
            <p:ph type="sldNum" sz="quarter" idx="12"/>
          </p:nvPr>
        </p:nvSpPr>
        <p:spPr/>
        <p:txBody>
          <a:bodyPr/>
          <a:lstStyle/>
          <a:p>
            <a:pPr>
              <a:defRPr/>
            </a:pPr>
            <a:fld id="{2DBDE9CC-C25E-4863-A64A-D5D2A7D0A4AA}" type="slidenum">
              <a:rPr lang="en-US" altLang="tr-TR" smtClean="0"/>
              <a:pPr>
                <a:defRPr/>
              </a:pPr>
              <a:t>37</a:t>
            </a:fld>
            <a:endParaRPr lang="en-US" altLang="tr-TR"/>
          </a:p>
        </p:txBody>
      </p:sp>
    </p:spTree>
    <p:extLst>
      <p:ext uri="{BB962C8B-B14F-4D97-AF65-F5344CB8AC3E}">
        <p14:creationId xmlns:p14="http://schemas.microsoft.com/office/powerpoint/2010/main" val="4283835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a:extLst>
              <a:ext uri="{FF2B5EF4-FFF2-40B4-BE49-F238E27FC236}">
                <a16:creationId xmlns:a16="http://schemas.microsoft.com/office/drawing/2014/main" id="{D2B07178-2D79-4240-8CEB-EE14552CA60D}"/>
              </a:ext>
            </a:extLst>
          </p:cNvPr>
          <p:cNvSpPr txBox="1">
            <a:spLocks/>
          </p:cNvSpPr>
          <p:nvPr/>
        </p:nvSpPr>
        <p:spPr bwMode="auto">
          <a:xfrm>
            <a:off x="1845468" y="305841"/>
            <a:ext cx="8501063"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a:spcBef>
                <a:spcPct val="20000"/>
              </a:spcBef>
              <a:buClr>
                <a:schemeClr val="accent1"/>
              </a:buClr>
              <a:buChar char="•"/>
              <a:defRPr sz="2400">
                <a:solidFill>
                  <a:schemeClr val="tx1"/>
                </a:solidFill>
                <a:latin typeface="Tahoma" panose="020B0604030504040204" pitchFamily="34" charset="0"/>
              </a:defRPr>
            </a:lvl1pPr>
            <a:lvl2pPr marL="742950" indent="-285750">
              <a:spcBef>
                <a:spcPct val="20000"/>
              </a:spcBef>
              <a:buClr>
                <a:schemeClr val="accent1"/>
              </a:buClr>
              <a:buChar char="•"/>
              <a:defRPr sz="2400">
                <a:solidFill>
                  <a:schemeClr val="tx1"/>
                </a:solidFill>
                <a:latin typeface="Tahoma" panose="020B0604030504040204" pitchFamily="34" charset="0"/>
              </a:defRPr>
            </a:lvl2pPr>
            <a:lvl3pPr marL="1143000" indent="-228600">
              <a:spcBef>
                <a:spcPct val="20000"/>
              </a:spcBef>
              <a:buClr>
                <a:schemeClr val="accent1"/>
              </a:buClr>
              <a:buChar char="•"/>
              <a:defRPr sz="2400">
                <a:solidFill>
                  <a:schemeClr val="tx1"/>
                </a:solidFill>
                <a:latin typeface="Tahoma" panose="020B0604030504040204" pitchFamily="34" charset="0"/>
              </a:defRPr>
            </a:lvl3pPr>
            <a:lvl4pPr marL="1600200" indent="-228600">
              <a:spcBef>
                <a:spcPct val="20000"/>
              </a:spcBef>
              <a:buClr>
                <a:schemeClr val="accent1"/>
              </a:buClr>
              <a:buChar char="•"/>
              <a:defRPr sz="2400">
                <a:solidFill>
                  <a:schemeClr val="tx1"/>
                </a:solidFill>
                <a:latin typeface="Tahoma" panose="020B0604030504040204" pitchFamily="34" charset="0"/>
              </a:defRPr>
            </a:lvl4pPr>
            <a:lvl5pPr marL="2057400" indent="-228600">
              <a:spcBef>
                <a:spcPct val="20000"/>
              </a:spcBef>
              <a:buClr>
                <a:schemeClr val="accent1"/>
              </a:buClr>
              <a:buChar char="•"/>
              <a:defRPr sz="24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Char char="•"/>
              <a:defRPr sz="2400">
                <a:solidFill>
                  <a:schemeClr val="tx1"/>
                </a:solidFill>
                <a:latin typeface="Tahoma" panose="020B0604030504040204" pitchFamily="34" charset="0"/>
              </a:defRPr>
            </a:lvl9pPr>
          </a:lstStyle>
          <a:p>
            <a:pPr algn="ctr">
              <a:buClr>
                <a:srgbClr val="00B0F0"/>
              </a:buClr>
              <a:buSzPct val="95000"/>
              <a:buFontTx/>
              <a:buNone/>
            </a:pPr>
            <a:r>
              <a:rPr lang="tr-TR" altLang="tr-TR" sz="4000" b="1" i="1" dirty="0">
                <a:solidFill>
                  <a:srgbClr val="FFC000"/>
                </a:solidFill>
                <a:latin typeface="Arial" panose="020B0604020202020204" pitchFamily="34" charset="0"/>
                <a:cs typeface="Arial" panose="020B0604020202020204" pitchFamily="34" charset="0"/>
              </a:rPr>
              <a:t>TEŞEKKÜRLER…</a:t>
            </a:r>
          </a:p>
        </p:txBody>
      </p:sp>
      <p:sp>
        <p:nvSpPr>
          <p:cNvPr id="2" name="Slayt Numarası Yer Tutucusu 1">
            <a:extLst>
              <a:ext uri="{FF2B5EF4-FFF2-40B4-BE49-F238E27FC236}">
                <a16:creationId xmlns:a16="http://schemas.microsoft.com/office/drawing/2014/main" id="{4DDA0418-334A-473B-97FB-ED8BB0A80B37}"/>
              </a:ext>
            </a:extLst>
          </p:cNvPr>
          <p:cNvSpPr>
            <a:spLocks noGrp="1"/>
          </p:cNvSpPr>
          <p:nvPr>
            <p:ph type="sldNum" sz="quarter" idx="12"/>
          </p:nvPr>
        </p:nvSpPr>
        <p:spPr/>
        <p:txBody>
          <a:bodyPr/>
          <a:lstStyle/>
          <a:p>
            <a:pPr>
              <a:defRPr/>
            </a:pPr>
            <a:fld id="{B2E302BC-A357-45C9-B25B-E88F02BB7584}" type="slidenum">
              <a:rPr lang="en-US" altLang="tr-TR" smtClean="0"/>
              <a:pPr>
                <a:defRPr/>
              </a:pPr>
              <a:t>38</a:t>
            </a:fld>
            <a:endParaRPr lang="en-US" altLang="tr-TR"/>
          </a:p>
        </p:txBody>
      </p:sp>
      <p:pic>
        <p:nvPicPr>
          <p:cNvPr id="5" name="Resim 4">
            <a:extLst>
              <a:ext uri="{FF2B5EF4-FFF2-40B4-BE49-F238E27FC236}">
                <a16:creationId xmlns:a16="http://schemas.microsoft.com/office/drawing/2014/main" id="{5A524C48-E8FC-40D5-A451-15CA79F286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9796" y="1088545"/>
            <a:ext cx="5912407" cy="5403183"/>
          </a:xfrm>
          <a:prstGeom prst="rect">
            <a:avLst/>
          </a:prstGeom>
          <a:effectLst>
            <a:softEdge rad="63500"/>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Özel 3">
      <a:dk1>
        <a:sysClr val="windowText" lastClr="000000"/>
      </a:dk1>
      <a:lt1>
        <a:sysClr val="window" lastClr="FFFFFF"/>
      </a:lt1>
      <a:dk2>
        <a:srgbClr val="04617B"/>
      </a:dk2>
      <a:lt2>
        <a:srgbClr val="FFFFFF"/>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njiyogenez">
      <a:majorFont>
        <a:latin typeface="Helvetica"/>
        <a:ea typeface=""/>
        <a:cs typeface=""/>
      </a:majorFont>
      <a:minorFont>
        <a:latin typeface="Tahoma"/>
        <a:ea typeface=""/>
        <a:cs typeface=""/>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Özel Tasarım">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Akış">
  <a:themeElements>
    <a:clrScheme name="Özel 3">
      <a:dk1>
        <a:sysClr val="windowText" lastClr="000000"/>
      </a:dk1>
      <a:lt1>
        <a:sysClr val="window" lastClr="FFFFFF"/>
      </a:lt1>
      <a:dk2>
        <a:srgbClr val="04617B"/>
      </a:dk2>
      <a:lt2>
        <a:srgbClr val="FFFFFF"/>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njiyogenez">
      <a:majorFont>
        <a:latin typeface="Helvetica"/>
        <a:ea typeface=""/>
        <a:cs typeface=""/>
      </a:majorFont>
      <a:minorFont>
        <a:latin typeface="Tahoma"/>
        <a:ea typeface=""/>
        <a:cs typeface=""/>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31531</TotalTime>
  <Words>1371</Words>
  <Application>Microsoft Office PowerPoint</Application>
  <PresentationFormat>Geniş ekran</PresentationFormat>
  <Paragraphs>287</Paragraphs>
  <Slides>38</Slides>
  <Notes>24</Notes>
  <HiddenSlides>0</HiddenSlides>
  <MMClips>4</MMClips>
  <ScaleCrop>false</ScaleCrop>
  <HeadingPairs>
    <vt:vector size="6" baseType="variant">
      <vt:variant>
        <vt:lpstr>Kullanılan Yazı Tipleri</vt:lpstr>
      </vt:variant>
      <vt:variant>
        <vt:i4>9</vt:i4>
      </vt:variant>
      <vt:variant>
        <vt:lpstr>Tema</vt:lpstr>
      </vt:variant>
      <vt:variant>
        <vt:i4>3</vt:i4>
      </vt:variant>
      <vt:variant>
        <vt:lpstr>Slayt Başlıkları</vt:lpstr>
      </vt:variant>
      <vt:variant>
        <vt:i4>38</vt:i4>
      </vt:variant>
    </vt:vector>
  </HeadingPairs>
  <TitlesOfParts>
    <vt:vector size="50" baseType="lpstr">
      <vt:lpstr>Arial</vt:lpstr>
      <vt:lpstr>Bookman Old Style</vt:lpstr>
      <vt:lpstr>Calibri</vt:lpstr>
      <vt:lpstr>Helvetica</vt:lpstr>
      <vt:lpstr>Tahoma</vt:lpstr>
      <vt:lpstr>Times New Roman</vt:lpstr>
      <vt:lpstr>Wide Latin</vt:lpstr>
      <vt:lpstr>Wingdings</vt:lpstr>
      <vt:lpstr>Wingdings 2</vt:lpstr>
      <vt:lpstr>Akış</vt:lpstr>
      <vt:lpstr>Özel Tasarım</vt:lpstr>
      <vt:lpstr>2_Akış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Diyabetik Hastada  Katarakt Cerrahisi Sonuçları </vt:lpstr>
      <vt:lpstr>Cerrahi Yöntem</vt:lpstr>
      <vt:lpstr>Diyabetik Hastada  Katarakt Cerrahisi Sonrası Takip </vt:lpstr>
      <vt:lpstr>PowerPoint Sunusu</vt:lpstr>
      <vt:lpstr>PowerPoint Sunusu</vt:lpstr>
      <vt:lpstr>PowerPoint Sunusu</vt:lpstr>
    </vt:vector>
  </TitlesOfParts>
  <Company>Univ of Iowa Ophthalmology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Conference</dc:title>
  <dc:creator>greenlee</dc:creator>
  <cp:lastModifiedBy>Diyabet Derneği</cp:lastModifiedBy>
  <cp:revision>2044</cp:revision>
  <dcterms:created xsi:type="dcterms:W3CDTF">2004-03-02T15:13:26Z</dcterms:created>
  <dcterms:modified xsi:type="dcterms:W3CDTF">2026-09-26T07:44:39Z</dcterms:modified>
</cp:coreProperties>
</file>