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75" r:id="rId9"/>
    <p:sldId id="262" r:id="rId10"/>
    <p:sldId id="263" r:id="rId11"/>
    <p:sldId id="264" r:id="rId12"/>
    <p:sldId id="265" r:id="rId13"/>
    <p:sldId id="266" r:id="rId14"/>
    <p:sldId id="268" r:id="rId15"/>
    <p:sldId id="271" r:id="rId16"/>
    <p:sldId id="548" r:id="rId17"/>
    <p:sldId id="277" r:id="rId18"/>
    <p:sldId id="278" r:id="rId19"/>
    <p:sldId id="274" r:id="rId20"/>
    <p:sldId id="270" r:id="rId21"/>
    <p:sldId id="267" r:id="rId22"/>
    <p:sldId id="272" r:id="rId23"/>
    <p:sldId id="27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298" autoAdjust="0"/>
  </p:normalViewPr>
  <p:slideViewPr>
    <p:cSldViewPr snapToGrid="0">
      <p:cViewPr varScale="1">
        <p:scale>
          <a:sx n="69" d="100"/>
          <a:sy n="69" d="100"/>
        </p:scale>
        <p:origin x="12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cem Güven" userId="49b4b6c3744bdf6d" providerId="LiveId" clId="{4C72F738-8884-4EB0-81C1-936C75487688}"/>
    <pc:docChg chg="undo redo custSel addSld delSld modSld">
      <pc:chgData name="Ecem Güven" userId="49b4b6c3744bdf6d" providerId="LiveId" clId="{4C72F738-8884-4EB0-81C1-936C75487688}" dt="2026-04-24T23:03:51.764" v="6717" actId="14100"/>
      <pc:docMkLst>
        <pc:docMk/>
      </pc:docMkLst>
      <pc:sldChg chg="modSp mod">
        <pc:chgData name="Ecem Güven" userId="49b4b6c3744bdf6d" providerId="LiveId" clId="{4C72F738-8884-4EB0-81C1-936C75487688}" dt="2026-04-22T20:13:12.588" v="5188" actId="20577"/>
        <pc:sldMkLst>
          <pc:docMk/>
          <pc:sldMk cId="2103332757" sldId="256"/>
        </pc:sldMkLst>
        <pc:spChg chg="mod">
          <ac:chgData name="Ecem Güven" userId="49b4b6c3744bdf6d" providerId="LiveId" clId="{4C72F738-8884-4EB0-81C1-936C75487688}" dt="2026-04-22T20:13:12.588" v="5188" actId="20577"/>
          <ac:spMkLst>
            <pc:docMk/>
            <pc:sldMk cId="2103332757" sldId="256"/>
            <ac:spMk id="3" creationId="{AE90E773-4C72-4DEF-A813-29E0D590935D}"/>
          </ac:spMkLst>
        </pc:spChg>
      </pc:sldChg>
      <pc:sldChg chg="addSp modSp new mod">
        <pc:chgData name="Ecem Güven" userId="49b4b6c3744bdf6d" providerId="LiveId" clId="{4C72F738-8884-4EB0-81C1-936C75487688}" dt="2026-04-21T19:32:46.028" v="823" actId="14100"/>
        <pc:sldMkLst>
          <pc:docMk/>
          <pc:sldMk cId="832293455" sldId="257"/>
        </pc:sldMkLst>
        <pc:spChg chg="mod">
          <ac:chgData name="Ecem Güven" userId="49b4b6c3744bdf6d" providerId="LiveId" clId="{4C72F738-8884-4EB0-81C1-936C75487688}" dt="2026-04-21T19:27:26.284" v="762" actId="1076"/>
          <ac:spMkLst>
            <pc:docMk/>
            <pc:sldMk cId="832293455" sldId="257"/>
            <ac:spMk id="2" creationId="{B6A9DC13-3109-4E79-B591-2A22C0CA3365}"/>
          </ac:spMkLst>
        </pc:spChg>
        <pc:spChg chg="mod">
          <ac:chgData name="Ecem Güven" userId="49b4b6c3744bdf6d" providerId="LiveId" clId="{4C72F738-8884-4EB0-81C1-936C75487688}" dt="2026-04-21T19:08:45.063" v="550" actId="1076"/>
          <ac:spMkLst>
            <pc:docMk/>
            <pc:sldMk cId="832293455" sldId="257"/>
            <ac:spMk id="3" creationId="{C728A510-1CF6-4912-B7CD-AA5F8A72E43C}"/>
          </ac:spMkLst>
        </pc:spChg>
        <pc:spChg chg="add mod">
          <ac:chgData name="Ecem Güven" userId="49b4b6c3744bdf6d" providerId="LiveId" clId="{4C72F738-8884-4EB0-81C1-936C75487688}" dt="2026-04-21T19:32:46.028" v="823" actId="14100"/>
          <ac:spMkLst>
            <pc:docMk/>
            <pc:sldMk cId="832293455" sldId="257"/>
            <ac:spMk id="4" creationId="{16B6B8A3-A398-43C6-AA99-9E35187D4530}"/>
          </ac:spMkLst>
        </pc:spChg>
        <pc:picChg chg="add mod">
          <ac:chgData name="Ecem Güven" userId="49b4b6c3744bdf6d" providerId="LiveId" clId="{4C72F738-8884-4EB0-81C1-936C75487688}" dt="2026-04-21T19:09:43.758" v="565" actId="14100"/>
          <ac:picMkLst>
            <pc:docMk/>
            <pc:sldMk cId="832293455" sldId="257"/>
            <ac:picMk id="5" creationId="{9B689E28-2A76-4380-99E5-62895B74559F}"/>
          </ac:picMkLst>
        </pc:picChg>
      </pc:sldChg>
      <pc:sldChg chg="addSp delSp modSp new mod">
        <pc:chgData name="Ecem Güven" userId="49b4b6c3744bdf6d" providerId="LiveId" clId="{4C72F738-8884-4EB0-81C1-936C75487688}" dt="2026-04-24T16:07:11.583" v="5907" actId="1076"/>
        <pc:sldMkLst>
          <pc:docMk/>
          <pc:sldMk cId="2323754039" sldId="258"/>
        </pc:sldMkLst>
        <pc:spChg chg="mod">
          <ac:chgData name="Ecem Güven" userId="49b4b6c3744bdf6d" providerId="LiveId" clId="{4C72F738-8884-4EB0-81C1-936C75487688}" dt="2026-04-21T19:27:30.937" v="763" actId="1076"/>
          <ac:spMkLst>
            <pc:docMk/>
            <pc:sldMk cId="2323754039" sldId="258"/>
            <ac:spMk id="2" creationId="{F5D7F714-C1D9-49B5-8E09-27D571AED16C}"/>
          </ac:spMkLst>
        </pc:spChg>
        <pc:spChg chg="mod">
          <ac:chgData name="Ecem Güven" userId="49b4b6c3744bdf6d" providerId="LiveId" clId="{4C72F738-8884-4EB0-81C1-936C75487688}" dt="2026-04-21T19:26:56.938" v="761" actId="1076"/>
          <ac:spMkLst>
            <pc:docMk/>
            <pc:sldMk cId="2323754039" sldId="258"/>
            <ac:spMk id="3" creationId="{CC621C49-83C9-4DBE-8767-1DCBF350DF5C}"/>
          </ac:spMkLst>
        </pc:spChg>
        <pc:spChg chg="add del">
          <ac:chgData name="Ecem Güven" userId="49b4b6c3744bdf6d" providerId="LiveId" clId="{4C72F738-8884-4EB0-81C1-936C75487688}" dt="2026-04-21T18:41:00.908" v="334"/>
          <ac:spMkLst>
            <pc:docMk/>
            <pc:sldMk cId="2323754039" sldId="258"/>
            <ac:spMk id="4" creationId="{F8D1DB59-356C-48EF-B722-EC329AA56675}"/>
          </ac:spMkLst>
        </pc:spChg>
        <pc:spChg chg="add del mod">
          <ac:chgData name="Ecem Güven" userId="49b4b6c3744bdf6d" providerId="LiveId" clId="{4C72F738-8884-4EB0-81C1-936C75487688}" dt="2026-04-21T18:46:52.213" v="435" actId="21"/>
          <ac:spMkLst>
            <pc:docMk/>
            <pc:sldMk cId="2323754039" sldId="258"/>
            <ac:spMk id="5" creationId="{8E7F2589-84B2-4EF1-A64F-AD87BDBA0E2F}"/>
          </ac:spMkLst>
        </pc:spChg>
        <pc:spChg chg="add mod">
          <ac:chgData name="Ecem Güven" userId="49b4b6c3744bdf6d" providerId="LiveId" clId="{4C72F738-8884-4EB0-81C1-936C75487688}" dt="2026-04-21T19:26:28.729" v="751" actId="255"/>
          <ac:spMkLst>
            <pc:docMk/>
            <pc:sldMk cId="2323754039" sldId="258"/>
            <ac:spMk id="13" creationId="{5D550541-66F8-432A-B3A3-2285D585F38D}"/>
          </ac:spMkLst>
        </pc:spChg>
        <pc:spChg chg="add mod">
          <ac:chgData name="Ecem Güven" userId="49b4b6c3744bdf6d" providerId="LiveId" clId="{4C72F738-8884-4EB0-81C1-936C75487688}" dt="2026-04-21T19:32:17.468" v="819" actId="14100"/>
          <ac:spMkLst>
            <pc:docMk/>
            <pc:sldMk cId="2323754039" sldId="258"/>
            <ac:spMk id="15" creationId="{38B8417A-7F2E-4F65-87FA-48D9C3018E9D}"/>
          </ac:spMkLst>
        </pc:spChg>
        <pc:picChg chg="add del mod">
          <ac:chgData name="Ecem Güven" userId="49b4b6c3744bdf6d" providerId="LiveId" clId="{4C72F738-8884-4EB0-81C1-936C75487688}" dt="2026-04-21T18:44:21.866" v="372"/>
          <ac:picMkLst>
            <pc:docMk/>
            <pc:sldMk cId="2323754039" sldId="258"/>
            <ac:picMk id="9" creationId="{AE4ED4E0-DC1F-474E-80FE-A2BC8689E2B0}"/>
          </ac:picMkLst>
        </pc:picChg>
        <pc:picChg chg="add mod">
          <ac:chgData name="Ecem Güven" userId="49b4b6c3744bdf6d" providerId="LiveId" clId="{4C72F738-8884-4EB0-81C1-936C75487688}" dt="2026-04-21T19:26:50.428" v="759" actId="1076"/>
          <ac:picMkLst>
            <pc:docMk/>
            <pc:sldMk cId="2323754039" sldId="258"/>
            <ac:picMk id="11" creationId="{3B9A8DED-D559-458B-862C-52E6BA23C174}"/>
          </ac:picMkLst>
        </pc:picChg>
        <pc:picChg chg="add mod">
          <ac:chgData name="Ecem Güven" userId="49b4b6c3744bdf6d" providerId="LiveId" clId="{4C72F738-8884-4EB0-81C1-936C75487688}" dt="2026-04-24T16:07:11.583" v="5907" actId="1076"/>
          <ac:picMkLst>
            <pc:docMk/>
            <pc:sldMk cId="2323754039" sldId="258"/>
            <ac:picMk id="12" creationId="{47EE9E74-6B2F-4CEF-92D7-082B948C0410}"/>
          </ac:picMkLst>
        </pc:picChg>
        <pc:picChg chg="add mod">
          <ac:chgData name="Ecem Güven" userId="49b4b6c3744bdf6d" providerId="LiveId" clId="{4C72F738-8884-4EB0-81C1-936C75487688}" dt="2026-04-21T19:26:09.151" v="749" actId="14100"/>
          <ac:picMkLst>
            <pc:docMk/>
            <pc:sldMk cId="2323754039" sldId="258"/>
            <ac:picMk id="14" creationId="{EBEE3844-BDD7-4C2F-8E22-4A09B14A4D34}"/>
          </ac:picMkLst>
        </pc:picChg>
        <pc:picChg chg="add del mod">
          <ac:chgData name="Ecem Güven" userId="49b4b6c3744bdf6d" providerId="LiveId" clId="{4C72F738-8884-4EB0-81C1-936C75487688}" dt="2026-04-21T18:49:55.918" v="449" actId="21"/>
          <ac:picMkLst>
            <pc:docMk/>
            <pc:sldMk cId="2323754039" sldId="258"/>
            <ac:picMk id="1026" creationId="{D3C8074E-B477-483D-BBD8-BDBD7760D70D}"/>
          </ac:picMkLst>
        </pc:picChg>
        <pc:picChg chg="add del mod">
          <ac:chgData name="Ecem Güven" userId="49b4b6c3744bdf6d" providerId="LiveId" clId="{4C72F738-8884-4EB0-81C1-936C75487688}" dt="2026-04-21T18:50:05.053" v="452" actId="21"/>
          <ac:picMkLst>
            <pc:docMk/>
            <pc:sldMk cId="2323754039" sldId="258"/>
            <ac:picMk id="1028" creationId="{54C11C15-8485-4CFA-87BE-5571FC06715A}"/>
          </ac:picMkLst>
        </pc:picChg>
        <pc:picChg chg="add del mod">
          <ac:chgData name="Ecem Güven" userId="49b4b6c3744bdf6d" providerId="LiveId" clId="{4C72F738-8884-4EB0-81C1-936C75487688}" dt="2026-04-21T18:43:45.206" v="370" actId="21"/>
          <ac:picMkLst>
            <pc:docMk/>
            <pc:sldMk cId="2323754039" sldId="258"/>
            <ac:picMk id="1032" creationId="{50F19D28-88A5-4204-AAA5-34F32E41D868}"/>
          </ac:picMkLst>
        </pc:picChg>
        <pc:picChg chg="add del mod">
          <ac:chgData name="Ecem Güven" userId="49b4b6c3744bdf6d" providerId="LiveId" clId="{4C72F738-8884-4EB0-81C1-936C75487688}" dt="2026-04-21T18:42:58.634" v="353" actId="21"/>
          <ac:picMkLst>
            <pc:docMk/>
            <pc:sldMk cId="2323754039" sldId="258"/>
            <ac:picMk id="1034" creationId="{5F1FFB0A-9422-4AEB-9586-4B024D3F16E9}"/>
          </ac:picMkLst>
        </pc:picChg>
      </pc:sldChg>
      <pc:sldChg chg="addSp delSp modSp new mod">
        <pc:chgData name="Ecem Güven" userId="49b4b6c3744bdf6d" providerId="LiveId" clId="{4C72F738-8884-4EB0-81C1-936C75487688}" dt="2026-04-21T19:36:20.153" v="846" actId="14100"/>
        <pc:sldMkLst>
          <pc:docMk/>
          <pc:sldMk cId="2284145409" sldId="259"/>
        </pc:sldMkLst>
        <pc:spChg chg="mod">
          <ac:chgData name="Ecem Güven" userId="49b4b6c3744bdf6d" providerId="LiveId" clId="{4C72F738-8884-4EB0-81C1-936C75487688}" dt="2026-04-21T19:31:32.060" v="810" actId="1076"/>
          <ac:spMkLst>
            <pc:docMk/>
            <pc:sldMk cId="2284145409" sldId="259"/>
            <ac:spMk id="2" creationId="{3F0E787A-FCCB-4322-A0A4-A35FD17105DA}"/>
          </ac:spMkLst>
        </pc:spChg>
        <pc:spChg chg="del">
          <ac:chgData name="Ecem Güven" userId="49b4b6c3744bdf6d" providerId="LiveId" clId="{4C72F738-8884-4EB0-81C1-936C75487688}" dt="2026-04-21T19:29:52.489" v="765" actId="22"/>
          <ac:spMkLst>
            <pc:docMk/>
            <pc:sldMk cId="2284145409" sldId="259"/>
            <ac:spMk id="3" creationId="{67B4470F-18CC-40C3-9ED4-FE33FF2ED566}"/>
          </ac:spMkLst>
        </pc:spChg>
        <pc:spChg chg="add mod">
          <ac:chgData name="Ecem Güven" userId="49b4b6c3744bdf6d" providerId="LiveId" clId="{4C72F738-8884-4EB0-81C1-936C75487688}" dt="2026-04-21T19:32:32.926" v="821" actId="1076"/>
          <ac:spMkLst>
            <pc:docMk/>
            <pc:sldMk cId="2284145409" sldId="259"/>
            <ac:spMk id="6" creationId="{DEDE2625-31B3-4B21-B2E3-4ABC52281CC4}"/>
          </ac:spMkLst>
        </pc:spChg>
        <pc:picChg chg="add mod ord">
          <ac:chgData name="Ecem Güven" userId="49b4b6c3744bdf6d" providerId="LiveId" clId="{4C72F738-8884-4EB0-81C1-936C75487688}" dt="2026-04-21T19:36:20.153" v="846" actId="14100"/>
          <ac:picMkLst>
            <pc:docMk/>
            <pc:sldMk cId="2284145409" sldId="259"/>
            <ac:picMk id="5" creationId="{6AAAF681-5935-4E1E-8309-655B5062A061}"/>
          </ac:picMkLst>
        </pc:picChg>
      </pc:sldChg>
      <pc:sldChg chg="addSp delSp modSp new del mod">
        <pc:chgData name="Ecem Güven" userId="49b4b6c3744bdf6d" providerId="LiveId" clId="{4C72F738-8884-4EB0-81C1-936C75487688}" dt="2026-04-21T19:25:27.331" v="729" actId="2696"/>
        <pc:sldMkLst>
          <pc:docMk/>
          <pc:sldMk cId="2570083445" sldId="259"/>
        </pc:sldMkLst>
        <pc:spChg chg="del">
          <ac:chgData name="Ecem Güven" userId="49b4b6c3744bdf6d" providerId="LiveId" clId="{4C72F738-8884-4EB0-81C1-936C75487688}" dt="2026-04-21T19:15:56.553" v="639" actId="22"/>
          <ac:spMkLst>
            <pc:docMk/>
            <pc:sldMk cId="2570083445" sldId="259"/>
            <ac:spMk id="3" creationId="{30CE382D-C6B8-4F95-9A5D-02F1166D846E}"/>
          </ac:spMkLst>
        </pc:spChg>
        <pc:picChg chg="add mod ord">
          <ac:chgData name="Ecem Güven" userId="49b4b6c3744bdf6d" providerId="LiveId" clId="{4C72F738-8884-4EB0-81C1-936C75487688}" dt="2026-04-21T19:17:36.191" v="650" actId="14100"/>
          <ac:picMkLst>
            <pc:docMk/>
            <pc:sldMk cId="2570083445" sldId="259"/>
            <ac:picMk id="5" creationId="{D3D81DF0-8EE7-4E3E-A1FB-4F9D919ED0ED}"/>
          </ac:picMkLst>
        </pc:picChg>
        <pc:picChg chg="add mod">
          <ac:chgData name="Ecem Güven" userId="49b4b6c3744bdf6d" providerId="LiveId" clId="{4C72F738-8884-4EB0-81C1-936C75487688}" dt="2026-04-21T19:17:53.598" v="657" actId="14100"/>
          <ac:picMkLst>
            <pc:docMk/>
            <pc:sldMk cId="2570083445" sldId="259"/>
            <ac:picMk id="7" creationId="{790D9512-435C-4C5E-AB92-6AD2D7833869}"/>
          </ac:picMkLst>
        </pc:picChg>
      </pc:sldChg>
      <pc:sldChg chg="addSp delSp modSp new del mod">
        <pc:chgData name="Ecem Güven" userId="49b4b6c3744bdf6d" providerId="LiveId" clId="{4C72F738-8884-4EB0-81C1-936C75487688}" dt="2026-04-21T19:08:53.815" v="552" actId="2696"/>
        <pc:sldMkLst>
          <pc:docMk/>
          <pc:sldMk cId="3160454757" sldId="259"/>
        </pc:sldMkLst>
        <pc:spChg chg="add del">
          <ac:chgData name="Ecem Güven" userId="49b4b6c3744bdf6d" providerId="LiveId" clId="{4C72F738-8884-4EB0-81C1-936C75487688}" dt="2026-04-21T18:59:28.071" v="478"/>
          <ac:spMkLst>
            <pc:docMk/>
            <pc:sldMk cId="3160454757" sldId="259"/>
            <ac:spMk id="3" creationId="{37276673-DC7B-4150-A451-A9DB0501C8C3}"/>
          </ac:spMkLst>
        </pc:spChg>
        <pc:spChg chg="add del mod">
          <ac:chgData name="Ecem Güven" userId="49b4b6c3744bdf6d" providerId="LiveId" clId="{4C72F738-8884-4EB0-81C1-936C75487688}" dt="2026-04-21T18:58:25.703" v="475"/>
          <ac:spMkLst>
            <pc:docMk/>
            <pc:sldMk cId="3160454757" sldId="259"/>
            <ac:spMk id="4" creationId="{B902C945-BFC0-4DD2-AD85-1BB0D0AE6FA9}"/>
          </ac:spMkLst>
        </pc:spChg>
        <pc:spChg chg="add del mod">
          <ac:chgData name="Ecem Güven" userId="49b4b6c3744bdf6d" providerId="LiveId" clId="{4C72F738-8884-4EB0-81C1-936C75487688}" dt="2026-04-21T18:58:53.257" v="477"/>
          <ac:spMkLst>
            <pc:docMk/>
            <pc:sldMk cId="3160454757" sldId="259"/>
            <ac:spMk id="5" creationId="{290C5D50-F596-49BD-B228-0AF08C443303}"/>
          </ac:spMkLst>
        </pc:spChg>
        <pc:spChg chg="add del mod">
          <ac:chgData name="Ecem Güven" userId="49b4b6c3744bdf6d" providerId="LiveId" clId="{4C72F738-8884-4EB0-81C1-936C75487688}" dt="2026-04-21T18:59:32.195" v="479" actId="21"/>
          <ac:spMkLst>
            <pc:docMk/>
            <pc:sldMk cId="3160454757" sldId="259"/>
            <ac:spMk id="6" creationId="{1FFF85CF-646D-44B2-A186-64EC31FC3E62}"/>
          </ac:spMkLst>
        </pc:spChg>
        <pc:spChg chg="add del mod">
          <ac:chgData name="Ecem Güven" userId="49b4b6c3744bdf6d" providerId="LiveId" clId="{4C72F738-8884-4EB0-81C1-936C75487688}" dt="2026-04-21T19:04:53.947" v="483" actId="22"/>
          <ac:spMkLst>
            <pc:docMk/>
            <pc:sldMk cId="3160454757" sldId="259"/>
            <ac:spMk id="8" creationId="{268527A0-610C-4CC7-925E-368B187F2AAA}"/>
          </ac:spMkLst>
        </pc:spChg>
        <pc:spChg chg="add del mod">
          <ac:chgData name="Ecem Güven" userId="49b4b6c3744bdf6d" providerId="LiveId" clId="{4C72F738-8884-4EB0-81C1-936C75487688}" dt="2026-04-21T19:00:02.711" v="481"/>
          <ac:spMkLst>
            <pc:docMk/>
            <pc:sldMk cId="3160454757" sldId="259"/>
            <ac:spMk id="9" creationId="{36E06665-1B23-4B17-B3C8-835B4734DBDD}"/>
          </ac:spMkLst>
        </pc:spChg>
        <pc:spChg chg="add del mod">
          <ac:chgData name="Ecem Güven" userId="49b4b6c3744bdf6d" providerId="LiveId" clId="{4C72F738-8884-4EB0-81C1-936C75487688}" dt="2026-04-21T19:05:02.331" v="484" actId="21"/>
          <ac:spMkLst>
            <pc:docMk/>
            <pc:sldMk cId="3160454757" sldId="259"/>
            <ac:spMk id="10" creationId="{9F0A1A72-92F1-4DE2-9D8F-858419450ACF}"/>
          </ac:spMkLst>
        </pc:spChg>
        <pc:picChg chg="add mod ord modCrop">
          <ac:chgData name="Ecem Güven" userId="49b4b6c3744bdf6d" providerId="LiveId" clId="{4C72F738-8884-4EB0-81C1-936C75487688}" dt="2026-04-21T19:05:22.203" v="485" actId="732"/>
          <ac:picMkLst>
            <pc:docMk/>
            <pc:sldMk cId="3160454757" sldId="259"/>
            <ac:picMk id="12" creationId="{43395A1F-0653-45CC-9F2D-E16DC48515E1}"/>
          </ac:picMkLst>
        </pc:picChg>
      </pc:sldChg>
      <pc:sldChg chg="addSp delSp modSp new mod">
        <pc:chgData name="Ecem Güven" userId="49b4b6c3744bdf6d" providerId="LiveId" clId="{4C72F738-8884-4EB0-81C1-936C75487688}" dt="2026-04-21T21:08:56.638" v="2195" actId="1076"/>
        <pc:sldMkLst>
          <pc:docMk/>
          <pc:sldMk cId="82635347" sldId="260"/>
        </pc:sldMkLst>
        <pc:spChg chg="mod">
          <ac:chgData name="Ecem Güven" userId="49b4b6c3744bdf6d" providerId="LiveId" clId="{4C72F738-8884-4EB0-81C1-936C75487688}" dt="2026-04-21T21:08:44.698" v="2192" actId="1076"/>
          <ac:spMkLst>
            <pc:docMk/>
            <pc:sldMk cId="82635347" sldId="260"/>
            <ac:spMk id="2" creationId="{948B133C-F4CC-487D-A714-6897F5697051}"/>
          </ac:spMkLst>
        </pc:spChg>
        <pc:spChg chg="del">
          <ac:chgData name="Ecem Güven" userId="49b4b6c3744bdf6d" providerId="LiveId" clId="{4C72F738-8884-4EB0-81C1-936C75487688}" dt="2026-04-21T19:34:02.218" v="834" actId="21"/>
          <ac:spMkLst>
            <pc:docMk/>
            <pc:sldMk cId="82635347" sldId="260"/>
            <ac:spMk id="3" creationId="{6AEBD917-881A-4F00-9DA4-D2F5F9663DDA}"/>
          </ac:spMkLst>
        </pc:spChg>
        <pc:spChg chg="add del mod">
          <ac:chgData name="Ecem Güven" userId="49b4b6c3744bdf6d" providerId="LiveId" clId="{4C72F738-8884-4EB0-81C1-936C75487688}" dt="2026-04-21T19:38:37.089" v="855"/>
          <ac:spMkLst>
            <pc:docMk/>
            <pc:sldMk cId="82635347" sldId="260"/>
            <ac:spMk id="4" creationId="{F599667F-DA48-4C65-8874-05D7CA6AAB1D}"/>
          </ac:spMkLst>
        </pc:spChg>
        <pc:picChg chg="add mod">
          <ac:chgData name="Ecem Güven" userId="49b4b6c3744bdf6d" providerId="LiveId" clId="{4C72F738-8884-4EB0-81C1-936C75487688}" dt="2026-04-21T21:08:56.638" v="2195" actId="1076"/>
          <ac:picMkLst>
            <pc:docMk/>
            <pc:sldMk cId="82635347" sldId="260"/>
            <ac:picMk id="5" creationId="{C3F9FA09-EC27-4FB1-81FF-1B44BF344655}"/>
          </ac:picMkLst>
        </pc:picChg>
      </pc:sldChg>
      <pc:sldChg chg="addSp delSp modSp new del">
        <pc:chgData name="Ecem Güven" userId="49b4b6c3744bdf6d" providerId="LiveId" clId="{4C72F738-8884-4EB0-81C1-936C75487688}" dt="2026-04-21T19:25:23.977" v="728" actId="2696"/>
        <pc:sldMkLst>
          <pc:docMk/>
          <pc:sldMk cId="3990842310" sldId="260"/>
        </pc:sldMkLst>
        <pc:spChg chg="del">
          <ac:chgData name="Ecem Güven" userId="49b4b6c3744bdf6d" providerId="LiveId" clId="{4C72F738-8884-4EB0-81C1-936C75487688}" dt="2026-04-21T19:19:40.164" v="659"/>
          <ac:spMkLst>
            <pc:docMk/>
            <pc:sldMk cId="3990842310" sldId="260"/>
            <ac:spMk id="3" creationId="{FFF85121-3B15-4EE1-BE6C-15A08D0445F4}"/>
          </ac:spMkLst>
        </pc:spChg>
        <pc:picChg chg="add mod">
          <ac:chgData name="Ecem Güven" userId="49b4b6c3744bdf6d" providerId="LiveId" clId="{4C72F738-8884-4EB0-81C1-936C75487688}" dt="2026-04-21T19:19:50.676" v="660" actId="732"/>
          <ac:picMkLst>
            <pc:docMk/>
            <pc:sldMk cId="3990842310" sldId="260"/>
            <ac:picMk id="2050" creationId="{AFC9B30B-762D-427B-83FA-E1E4EE2C7C4E}"/>
          </ac:picMkLst>
        </pc:picChg>
      </pc:sldChg>
      <pc:sldChg chg="addSp delSp modSp new mod">
        <pc:chgData name="Ecem Güven" userId="49b4b6c3744bdf6d" providerId="LiveId" clId="{4C72F738-8884-4EB0-81C1-936C75487688}" dt="2026-04-24T22:00:50.917" v="6332" actId="20577"/>
        <pc:sldMkLst>
          <pc:docMk/>
          <pc:sldMk cId="2300737273" sldId="261"/>
        </pc:sldMkLst>
        <pc:spChg chg="mod">
          <ac:chgData name="Ecem Güven" userId="49b4b6c3744bdf6d" providerId="LiveId" clId="{4C72F738-8884-4EB0-81C1-936C75487688}" dt="2026-04-21T19:51:24.033" v="1004" actId="20577"/>
          <ac:spMkLst>
            <pc:docMk/>
            <pc:sldMk cId="2300737273" sldId="261"/>
            <ac:spMk id="2" creationId="{C02A72C2-A7E3-44DC-AA3F-C4301E342134}"/>
          </ac:spMkLst>
        </pc:spChg>
        <pc:spChg chg="mod">
          <ac:chgData name="Ecem Güven" userId="49b4b6c3744bdf6d" providerId="LiveId" clId="{4C72F738-8884-4EB0-81C1-936C75487688}" dt="2026-04-24T22:00:50.917" v="6332" actId="20577"/>
          <ac:spMkLst>
            <pc:docMk/>
            <pc:sldMk cId="2300737273" sldId="261"/>
            <ac:spMk id="3" creationId="{793BE069-CB76-408C-93F8-EB6A1DCDC48B}"/>
          </ac:spMkLst>
        </pc:spChg>
        <pc:spChg chg="del">
          <ac:chgData name="Ecem Güven" userId="49b4b6c3744bdf6d" providerId="LiveId" clId="{4C72F738-8884-4EB0-81C1-936C75487688}" dt="2026-04-24T16:19:21.630" v="5908"/>
          <ac:spMkLst>
            <pc:docMk/>
            <pc:sldMk cId="2300737273" sldId="261"/>
            <ac:spMk id="4" creationId="{CE6D19B2-CE10-4694-8AE8-B35B93D086C6}"/>
          </ac:spMkLst>
        </pc:spChg>
        <pc:spChg chg="add mod">
          <ac:chgData name="Ecem Güven" userId="49b4b6c3744bdf6d" providerId="LiveId" clId="{4C72F738-8884-4EB0-81C1-936C75487688}" dt="2026-04-21T19:57:37.020" v="1137" actId="1076"/>
          <ac:spMkLst>
            <pc:docMk/>
            <pc:sldMk cId="2300737273" sldId="261"/>
            <ac:spMk id="7" creationId="{A785FAB7-CDE5-4530-B927-DBCBCDDB1495}"/>
          </ac:spMkLst>
        </pc:spChg>
        <pc:spChg chg="add mod">
          <ac:chgData name="Ecem Güven" userId="49b4b6c3744bdf6d" providerId="LiveId" clId="{4C72F738-8884-4EB0-81C1-936C75487688}" dt="2026-04-21T19:57:22.804" v="1134" actId="1076"/>
          <ac:spMkLst>
            <pc:docMk/>
            <pc:sldMk cId="2300737273" sldId="261"/>
            <ac:spMk id="8" creationId="{E2A25B2E-3C7C-4A29-B70F-DD62DD868C0E}"/>
          </ac:spMkLst>
        </pc:spChg>
        <pc:picChg chg="add del mod">
          <ac:chgData name="Ecem Güven" userId="49b4b6c3744bdf6d" providerId="LiveId" clId="{4C72F738-8884-4EB0-81C1-936C75487688}" dt="2026-04-21T19:50:20.808" v="960" actId="21"/>
          <ac:picMkLst>
            <pc:docMk/>
            <pc:sldMk cId="2300737273" sldId="261"/>
            <ac:picMk id="4" creationId="{8C0FD641-F6C2-4F79-9569-846D24AF3D6F}"/>
          </ac:picMkLst>
        </pc:picChg>
        <pc:picChg chg="add del mod">
          <ac:chgData name="Ecem Güven" userId="49b4b6c3744bdf6d" providerId="LiveId" clId="{4C72F738-8884-4EB0-81C1-936C75487688}" dt="2026-04-24T21:51:00.795" v="6061" actId="21"/>
          <ac:picMkLst>
            <pc:docMk/>
            <pc:sldMk cId="2300737273" sldId="261"/>
            <ac:picMk id="4098" creationId="{EC58D506-617C-4E6A-AA4B-663F04704C2D}"/>
          </ac:picMkLst>
        </pc:picChg>
        <pc:picChg chg="add mod">
          <ac:chgData name="Ecem Güven" userId="49b4b6c3744bdf6d" providerId="LiveId" clId="{4C72F738-8884-4EB0-81C1-936C75487688}" dt="2026-04-24T21:51:29.535" v="6071" actId="1076"/>
          <ac:picMkLst>
            <pc:docMk/>
            <pc:sldMk cId="2300737273" sldId="261"/>
            <ac:picMk id="4100" creationId="{3E4C7DA5-2574-4101-81B5-E66DF1EE5EDA}"/>
          </ac:picMkLst>
        </pc:picChg>
      </pc:sldChg>
      <pc:sldChg chg="addSp delSp modSp new mod">
        <pc:chgData name="Ecem Güven" userId="49b4b6c3744bdf6d" providerId="LiveId" clId="{4C72F738-8884-4EB0-81C1-936C75487688}" dt="2026-04-21T20:27:22.026" v="1409" actId="1076"/>
        <pc:sldMkLst>
          <pc:docMk/>
          <pc:sldMk cId="958211328" sldId="262"/>
        </pc:sldMkLst>
        <pc:spChg chg="mod">
          <ac:chgData name="Ecem Güven" userId="49b4b6c3744bdf6d" providerId="LiveId" clId="{4C72F738-8884-4EB0-81C1-936C75487688}" dt="2026-04-21T20:02:12.729" v="1208" actId="1076"/>
          <ac:spMkLst>
            <pc:docMk/>
            <pc:sldMk cId="958211328" sldId="262"/>
            <ac:spMk id="2" creationId="{91DC7D51-A44C-4579-8093-4B1352099209}"/>
          </ac:spMkLst>
        </pc:spChg>
        <pc:spChg chg="del">
          <ac:chgData name="Ecem Güven" userId="49b4b6c3744bdf6d" providerId="LiveId" clId="{4C72F738-8884-4EB0-81C1-936C75487688}" dt="2026-04-21T20:01:02.025" v="1159"/>
          <ac:spMkLst>
            <pc:docMk/>
            <pc:sldMk cId="958211328" sldId="262"/>
            <ac:spMk id="3" creationId="{094175FE-3C63-4ACD-B4A7-737641B232A2}"/>
          </ac:spMkLst>
        </pc:spChg>
        <pc:spChg chg="add mod">
          <ac:chgData name="Ecem Güven" userId="49b4b6c3744bdf6d" providerId="LiveId" clId="{4C72F738-8884-4EB0-81C1-936C75487688}" dt="2026-04-21T20:27:22.026" v="1409" actId="1076"/>
          <ac:spMkLst>
            <pc:docMk/>
            <pc:sldMk cId="958211328" sldId="262"/>
            <ac:spMk id="5" creationId="{6382DFB3-369C-401C-9CD6-9E76A5B0AC02}"/>
          </ac:spMkLst>
        </pc:spChg>
        <pc:picChg chg="add mod modCrop">
          <ac:chgData name="Ecem Güven" userId="49b4b6c3744bdf6d" providerId="LiveId" clId="{4C72F738-8884-4EB0-81C1-936C75487688}" dt="2026-04-21T20:02:55.954" v="1225" actId="1076"/>
          <ac:picMkLst>
            <pc:docMk/>
            <pc:sldMk cId="958211328" sldId="262"/>
            <ac:picMk id="4" creationId="{A61C1ED0-FD9B-49C8-9717-72847674D318}"/>
          </ac:picMkLst>
        </pc:picChg>
      </pc:sldChg>
      <pc:sldChg chg="addSp delSp modSp new mod">
        <pc:chgData name="Ecem Güven" userId="49b4b6c3744bdf6d" providerId="LiveId" clId="{4C72F738-8884-4EB0-81C1-936C75487688}" dt="2026-04-22T19:48:49.772" v="4564" actId="20577"/>
        <pc:sldMkLst>
          <pc:docMk/>
          <pc:sldMk cId="759673128" sldId="263"/>
        </pc:sldMkLst>
        <pc:spChg chg="mod">
          <ac:chgData name="Ecem Güven" userId="49b4b6c3744bdf6d" providerId="LiveId" clId="{4C72F738-8884-4EB0-81C1-936C75487688}" dt="2026-04-21T20:28:42.010" v="1429" actId="1076"/>
          <ac:spMkLst>
            <pc:docMk/>
            <pc:sldMk cId="759673128" sldId="263"/>
            <ac:spMk id="2" creationId="{A5A3BCB3-5E5B-4A73-8E92-702A37DDD1F7}"/>
          </ac:spMkLst>
        </pc:spChg>
        <pc:spChg chg="mod">
          <ac:chgData name="Ecem Güven" userId="49b4b6c3744bdf6d" providerId="LiveId" clId="{4C72F738-8884-4EB0-81C1-936C75487688}" dt="2026-04-22T19:48:49.772" v="4564" actId="20577"/>
          <ac:spMkLst>
            <pc:docMk/>
            <pc:sldMk cId="759673128" sldId="263"/>
            <ac:spMk id="3" creationId="{9E2588D8-7585-4533-B8B9-4B263D1F2755}"/>
          </ac:spMkLst>
        </pc:spChg>
        <pc:spChg chg="add mod">
          <ac:chgData name="Ecem Güven" userId="49b4b6c3744bdf6d" providerId="LiveId" clId="{4C72F738-8884-4EB0-81C1-936C75487688}" dt="2026-04-21T20:27:42.620" v="1415" actId="1076"/>
          <ac:spMkLst>
            <pc:docMk/>
            <pc:sldMk cId="759673128" sldId="263"/>
            <ac:spMk id="10" creationId="{50349D8A-816E-416D-BDD0-5E6942D470FD}"/>
          </ac:spMkLst>
        </pc:spChg>
        <pc:picChg chg="add del mod">
          <ac:chgData name="Ecem Güven" userId="49b4b6c3744bdf6d" providerId="LiveId" clId="{4C72F738-8884-4EB0-81C1-936C75487688}" dt="2026-04-21T20:16:12.987" v="1340"/>
          <ac:picMkLst>
            <pc:docMk/>
            <pc:sldMk cId="759673128" sldId="263"/>
            <ac:picMk id="6146" creationId="{D728492B-8215-4EAD-9E23-AD8D4469AC2B}"/>
          </ac:picMkLst>
        </pc:picChg>
        <pc:picChg chg="add mod">
          <ac:chgData name="Ecem Güven" userId="49b4b6c3744bdf6d" providerId="LiveId" clId="{4C72F738-8884-4EB0-81C1-936C75487688}" dt="2026-04-21T20:28:21.514" v="1423" actId="14100"/>
          <ac:picMkLst>
            <pc:docMk/>
            <pc:sldMk cId="759673128" sldId="263"/>
            <ac:picMk id="6148" creationId="{3569CDA5-CB1F-40FB-BD3F-A1D691685173}"/>
          </ac:picMkLst>
        </pc:picChg>
        <pc:picChg chg="add del mod">
          <ac:chgData name="Ecem Güven" userId="49b4b6c3744bdf6d" providerId="LiveId" clId="{4C72F738-8884-4EB0-81C1-936C75487688}" dt="2026-04-21T20:23:04.127" v="1374" actId="21"/>
          <ac:picMkLst>
            <pc:docMk/>
            <pc:sldMk cId="759673128" sldId="263"/>
            <ac:picMk id="6150" creationId="{AF9C4994-8021-4BE7-B9D2-FF44B2F70B33}"/>
          </ac:picMkLst>
        </pc:picChg>
        <pc:picChg chg="add mod">
          <ac:chgData name="Ecem Güven" userId="49b4b6c3744bdf6d" providerId="LiveId" clId="{4C72F738-8884-4EB0-81C1-936C75487688}" dt="2026-04-21T20:28:30.850" v="1427" actId="14100"/>
          <ac:picMkLst>
            <pc:docMk/>
            <pc:sldMk cId="759673128" sldId="263"/>
            <ac:picMk id="6152" creationId="{BE93FBF1-039D-403D-8CD0-1D14D2D0189D}"/>
          </ac:picMkLst>
        </pc:picChg>
        <pc:picChg chg="add mod">
          <ac:chgData name="Ecem Güven" userId="49b4b6c3744bdf6d" providerId="LiveId" clId="{4C72F738-8884-4EB0-81C1-936C75487688}" dt="2026-04-21T20:28:13.530" v="1419" actId="1076"/>
          <ac:picMkLst>
            <pc:docMk/>
            <pc:sldMk cId="759673128" sldId="263"/>
            <ac:picMk id="6154" creationId="{FCA49ECE-027D-4D78-B8E3-E5F25F12DD6D}"/>
          </ac:picMkLst>
        </pc:picChg>
        <pc:picChg chg="add mod">
          <ac:chgData name="Ecem Güven" userId="49b4b6c3744bdf6d" providerId="LiveId" clId="{4C72F738-8884-4EB0-81C1-936C75487688}" dt="2026-04-21T20:28:11.114" v="1417" actId="1076"/>
          <ac:picMkLst>
            <pc:docMk/>
            <pc:sldMk cId="759673128" sldId="263"/>
            <ac:picMk id="6156" creationId="{562A09C7-D0D3-41A9-AA27-78F6A67C2070}"/>
          </ac:picMkLst>
        </pc:picChg>
      </pc:sldChg>
      <pc:sldChg chg="modSp mod">
        <pc:chgData name="Ecem Güven" userId="49b4b6c3744bdf6d" providerId="LiveId" clId="{4C72F738-8884-4EB0-81C1-936C75487688}" dt="2026-04-24T21:58:22.579" v="6220" actId="20577"/>
        <pc:sldMkLst>
          <pc:docMk/>
          <pc:sldMk cId="1963318881" sldId="264"/>
        </pc:sldMkLst>
        <pc:spChg chg="mod">
          <ac:chgData name="Ecem Güven" userId="49b4b6c3744bdf6d" providerId="LiveId" clId="{4C72F738-8884-4EB0-81C1-936C75487688}" dt="2026-04-24T21:58:22.579" v="6220" actId="20577"/>
          <ac:spMkLst>
            <pc:docMk/>
            <pc:sldMk cId="1963318881" sldId="264"/>
            <ac:spMk id="3" creationId="{00CC1D00-E6BE-4135-A1D9-E177BA912AF7}"/>
          </ac:spMkLst>
        </pc:spChg>
      </pc:sldChg>
      <pc:sldChg chg="del">
        <pc:chgData name="Ecem Güven" userId="49b4b6c3744bdf6d" providerId="LiveId" clId="{4C72F738-8884-4EB0-81C1-936C75487688}" dt="2026-04-21T21:04:52.746" v="2136"/>
        <pc:sldMkLst>
          <pc:docMk/>
          <pc:sldMk cId="3291264703" sldId="264"/>
        </pc:sldMkLst>
      </pc:sldChg>
      <pc:sldChg chg="addSp modSp new add del mod">
        <pc:chgData name="Ecem Güven" userId="49b4b6c3744bdf6d" providerId="LiveId" clId="{4C72F738-8884-4EB0-81C1-936C75487688}" dt="2026-04-22T19:49:44.379" v="4565" actId="2696"/>
        <pc:sldMkLst>
          <pc:docMk/>
          <pc:sldMk cId="4068159709" sldId="264"/>
        </pc:sldMkLst>
        <pc:spChg chg="mod">
          <ac:chgData name="Ecem Güven" userId="49b4b6c3744bdf6d" providerId="LiveId" clId="{4C72F738-8884-4EB0-81C1-936C75487688}" dt="2026-04-21T21:01:31.914" v="2022" actId="20577"/>
          <ac:spMkLst>
            <pc:docMk/>
            <pc:sldMk cId="4068159709" sldId="264"/>
            <ac:spMk id="2" creationId="{6B7F11E9-37FC-4327-9021-AD29A298906E}"/>
          </ac:spMkLst>
        </pc:spChg>
        <pc:spChg chg="mod">
          <ac:chgData name="Ecem Güven" userId="49b4b6c3744bdf6d" providerId="LiveId" clId="{4C72F738-8884-4EB0-81C1-936C75487688}" dt="2026-04-21T21:03:08.951" v="2129" actId="1076"/>
          <ac:spMkLst>
            <pc:docMk/>
            <pc:sldMk cId="4068159709" sldId="264"/>
            <ac:spMk id="3" creationId="{00CC1D00-E6BE-4135-A1D9-E177BA912AF7}"/>
          </ac:spMkLst>
        </pc:spChg>
        <pc:spChg chg="add mod">
          <ac:chgData name="Ecem Güven" userId="49b4b6c3744bdf6d" providerId="LiveId" clId="{4C72F738-8884-4EB0-81C1-936C75487688}" dt="2026-04-21T21:03:03.690" v="2128"/>
          <ac:spMkLst>
            <pc:docMk/>
            <pc:sldMk cId="4068159709" sldId="264"/>
            <ac:spMk id="4" creationId="{05B3E314-14EB-4EF9-8C23-FA991E2CD9B9}"/>
          </ac:spMkLst>
        </pc:spChg>
      </pc:sldChg>
      <pc:sldChg chg="addSp delSp modSp new mod">
        <pc:chgData name="Ecem Güven" userId="49b4b6c3744bdf6d" providerId="LiveId" clId="{4C72F738-8884-4EB0-81C1-936C75487688}" dt="2026-04-24T21:57:45.240" v="6200" actId="113"/>
        <pc:sldMkLst>
          <pc:docMk/>
          <pc:sldMk cId="919207526" sldId="265"/>
        </pc:sldMkLst>
        <pc:spChg chg="mod">
          <ac:chgData name="Ecem Güven" userId="49b4b6c3744bdf6d" providerId="LiveId" clId="{4C72F738-8884-4EB0-81C1-936C75487688}" dt="2026-04-21T20:38:45.218" v="1564" actId="20577"/>
          <ac:spMkLst>
            <pc:docMk/>
            <pc:sldMk cId="919207526" sldId="265"/>
            <ac:spMk id="2" creationId="{18DE35C7-BD70-4905-BA77-B78AF54B00FD}"/>
          </ac:spMkLst>
        </pc:spChg>
        <pc:spChg chg="mod">
          <ac:chgData name="Ecem Güven" userId="49b4b6c3744bdf6d" providerId="LiveId" clId="{4C72F738-8884-4EB0-81C1-936C75487688}" dt="2026-04-24T21:57:45.240" v="6200" actId="113"/>
          <ac:spMkLst>
            <pc:docMk/>
            <pc:sldMk cId="919207526" sldId="265"/>
            <ac:spMk id="3" creationId="{CE62A7A5-5F26-4B16-8DDD-5DB1433EF188}"/>
          </ac:spMkLst>
        </pc:spChg>
        <pc:spChg chg="add mod">
          <ac:chgData name="Ecem Güven" userId="49b4b6c3744bdf6d" providerId="LiveId" clId="{4C72F738-8884-4EB0-81C1-936C75487688}" dt="2026-04-21T20:54:12.063" v="1825"/>
          <ac:spMkLst>
            <pc:docMk/>
            <pc:sldMk cId="919207526" sldId="265"/>
            <ac:spMk id="6" creationId="{DE5DCA1A-B3D3-42ED-A581-A8E658161A50}"/>
          </ac:spMkLst>
        </pc:spChg>
        <pc:picChg chg="add del mod">
          <ac:chgData name="Ecem Güven" userId="49b4b6c3744bdf6d" providerId="LiveId" clId="{4C72F738-8884-4EB0-81C1-936C75487688}" dt="2026-04-21T20:50:13.754" v="1811" actId="21"/>
          <ac:picMkLst>
            <pc:docMk/>
            <pc:sldMk cId="919207526" sldId="265"/>
            <ac:picMk id="8194" creationId="{CAF65FD6-EDAB-4C7E-8FDE-9A731E879A6E}"/>
          </ac:picMkLst>
        </pc:picChg>
        <pc:picChg chg="add mod">
          <ac:chgData name="Ecem Güven" userId="49b4b6c3744bdf6d" providerId="LiveId" clId="{4C72F738-8884-4EB0-81C1-936C75487688}" dt="2026-04-24T21:56:41.267" v="6194" actId="14100"/>
          <ac:picMkLst>
            <pc:docMk/>
            <pc:sldMk cId="919207526" sldId="265"/>
            <ac:picMk id="8196" creationId="{1103C7AF-9391-4A01-ABA5-26A99B863219}"/>
          </ac:picMkLst>
        </pc:picChg>
      </pc:sldChg>
      <pc:sldChg chg="addSp delSp modSp new mod">
        <pc:chgData name="Ecem Güven" userId="49b4b6c3744bdf6d" providerId="LiveId" clId="{4C72F738-8884-4EB0-81C1-936C75487688}" dt="2026-04-22T20:16:17.365" v="5192" actId="1076"/>
        <pc:sldMkLst>
          <pc:docMk/>
          <pc:sldMk cId="380879516" sldId="266"/>
        </pc:sldMkLst>
        <pc:spChg chg="mod">
          <ac:chgData name="Ecem Güven" userId="49b4b6c3744bdf6d" providerId="LiveId" clId="{4C72F738-8884-4EB0-81C1-936C75487688}" dt="2026-04-22T20:16:17.365" v="5192" actId="1076"/>
          <ac:spMkLst>
            <pc:docMk/>
            <pc:sldMk cId="380879516" sldId="266"/>
            <ac:spMk id="2" creationId="{8BF3EA5F-ECB1-4098-9586-0C1F96B44687}"/>
          </ac:spMkLst>
        </pc:spChg>
        <pc:spChg chg="del">
          <ac:chgData name="Ecem Güven" userId="49b4b6c3744bdf6d" providerId="LiveId" clId="{4C72F738-8884-4EB0-81C1-936C75487688}" dt="2026-04-21T21:05:42.152" v="2147" actId="21"/>
          <ac:spMkLst>
            <pc:docMk/>
            <pc:sldMk cId="380879516" sldId="266"/>
            <ac:spMk id="3" creationId="{676FC472-D899-49ED-B749-0299B2B09DC5}"/>
          </ac:spMkLst>
        </pc:spChg>
        <pc:spChg chg="add mod">
          <ac:chgData name="Ecem Güven" userId="49b4b6c3744bdf6d" providerId="LiveId" clId="{4C72F738-8884-4EB0-81C1-936C75487688}" dt="2026-04-21T21:09:15.704" v="2199" actId="1076"/>
          <ac:spMkLst>
            <pc:docMk/>
            <pc:sldMk cId="380879516" sldId="266"/>
            <ac:spMk id="5" creationId="{D70DC9EF-446C-4BC8-8381-A992B98A7586}"/>
          </ac:spMkLst>
        </pc:spChg>
        <pc:picChg chg="add mod">
          <ac:chgData name="Ecem Güven" userId="49b4b6c3744bdf6d" providerId="LiveId" clId="{4C72F738-8884-4EB0-81C1-936C75487688}" dt="2026-04-21T21:09:36.496" v="2206" actId="1076"/>
          <ac:picMkLst>
            <pc:docMk/>
            <pc:sldMk cId="380879516" sldId="266"/>
            <ac:picMk id="4" creationId="{D13C9454-3572-46C1-9A5F-653CFEF2AD49}"/>
          </ac:picMkLst>
        </pc:picChg>
      </pc:sldChg>
      <pc:sldChg chg="addSp delSp modSp new mod">
        <pc:chgData name="Ecem Güven" userId="49b4b6c3744bdf6d" providerId="LiveId" clId="{4C72F738-8884-4EB0-81C1-936C75487688}" dt="2026-04-22T20:20:25.891" v="5239" actId="1076"/>
        <pc:sldMkLst>
          <pc:docMk/>
          <pc:sldMk cId="537287978" sldId="267"/>
        </pc:sldMkLst>
        <pc:spChg chg="mod">
          <ac:chgData name="Ecem Güven" userId="49b4b6c3744bdf6d" providerId="LiveId" clId="{4C72F738-8884-4EB0-81C1-936C75487688}" dt="2026-04-22T20:17:43.445" v="5200" actId="1076"/>
          <ac:spMkLst>
            <pc:docMk/>
            <pc:sldMk cId="537287978" sldId="267"/>
            <ac:spMk id="2" creationId="{31579133-DE97-4930-BC46-AEDC6AB782D2}"/>
          </ac:spMkLst>
        </pc:spChg>
        <pc:spChg chg="mod">
          <ac:chgData name="Ecem Güven" userId="49b4b6c3744bdf6d" providerId="LiveId" clId="{4C72F738-8884-4EB0-81C1-936C75487688}" dt="2026-04-22T20:20:25.891" v="5239" actId="1076"/>
          <ac:spMkLst>
            <pc:docMk/>
            <pc:sldMk cId="537287978" sldId="267"/>
            <ac:spMk id="3" creationId="{1CDEA459-8415-4AB1-8D0D-DD534ED3E8ED}"/>
          </ac:spMkLst>
        </pc:spChg>
        <pc:spChg chg="add del">
          <ac:chgData name="Ecem Güven" userId="49b4b6c3744bdf6d" providerId="LiveId" clId="{4C72F738-8884-4EB0-81C1-936C75487688}" dt="2026-04-22T19:09:28.114" v="3888"/>
          <ac:spMkLst>
            <pc:docMk/>
            <pc:sldMk cId="537287978" sldId="267"/>
            <ac:spMk id="6" creationId="{055F94F7-99DF-4EBE-A216-2539273A5E90}"/>
          </ac:spMkLst>
        </pc:spChg>
        <pc:spChg chg="add mod">
          <ac:chgData name="Ecem Güven" userId="49b4b6c3744bdf6d" providerId="LiveId" clId="{4C72F738-8884-4EB0-81C1-936C75487688}" dt="2026-04-22T19:18:37.900" v="4017" actId="1076"/>
          <ac:spMkLst>
            <pc:docMk/>
            <pc:sldMk cId="537287978" sldId="267"/>
            <ac:spMk id="11" creationId="{80119B80-E090-4C5D-8085-393D25AD6CA7}"/>
          </ac:spMkLst>
        </pc:spChg>
        <pc:picChg chg="add mod">
          <ac:chgData name="Ecem Güven" userId="49b4b6c3744bdf6d" providerId="LiveId" clId="{4C72F738-8884-4EB0-81C1-936C75487688}" dt="2026-04-22T20:20:07.045" v="5236" actId="14100"/>
          <ac:picMkLst>
            <pc:docMk/>
            <pc:sldMk cId="537287978" sldId="267"/>
            <ac:picMk id="4" creationId="{B9AEF9D8-01CD-43C5-A626-360C92C46B9A}"/>
          </ac:picMkLst>
        </pc:picChg>
        <pc:picChg chg="add mod">
          <ac:chgData name="Ecem Güven" userId="49b4b6c3744bdf6d" providerId="LiveId" clId="{4C72F738-8884-4EB0-81C1-936C75487688}" dt="2026-04-22T20:19:04.363" v="5222" actId="14100"/>
          <ac:picMkLst>
            <pc:docMk/>
            <pc:sldMk cId="537287978" sldId="267"/>
            <ac:picMk id="5" creationId="{E9741D86-D911-473C-8566-CB6A600FF2E5}"/>
          </ac:picMkLst>
        </pc:picChg>
        <pc:picChg chg="add mod">
          <ac:chgData name="Ecem Güven" userId="49b4b6c3744bdf6d" providerId="LiveId" clId="{4C72F738-8884-4EB0-81C1-936C75487688}" dt="2026-04-22T20:20:09.419" v="5237" actId="14100"/>
          <ac:picMkLst>
            <pc:docMk/>
            <pc:sldMk cId="537287978" sldId="267"/>
            <ac:picMk id="4098" creationId="{B9C17B90-6320-4307-840C-E51EBFF69900}"/>
          </ac:picMkLst>
        </pc:picChg>
        <pc:picChg chg="add del mod">
          <ac:chgData name="Ecem Güven" userId="49b4b6c3744bdf6d" providerId="LiveId" clId="{4C72F738-8884-4EB0-81C1-936C75487688}" dt="2026-04-22T19:16:59.435" v="3996" actId="21"/>
          <ac:picMkLst>
            <pc:docMk/>
            <pc:sldMk cId="537287978" sldId="267"/>
            <ac:picMk id="4102" creationId="{6FBC485B-F667-4B7C-B79F-7AA98ECC9CA7}"/>
          </ac:picMkLst>
        </pc:picChg>
        <pc:picChg chg="add mod">
          <ac:chgData name="Ecem Güven" userId="49b4b6c3744bdf6d" providerId="LiveId" clId="{4C72F738-8884-4EB0-81C1-936C75487688}" dt="2026-04-22T20:20:12.214" v="5238" actId="14100"/>
          <ac:picMkLst>
            <pc:docMk/>
            <pc:sldMk cId="537287978" sldId="267"/>
            <ac:picMk id="4104" creationId="{86C7C15B-B76A-4DB2-BA1F-D4C3FF935C7B}"/>
          </ac:picMkLst>
        </pc:picChg>
        <pc:picChg chg="add mod">
          <ac:chgData name="Ecem Güven" userId="49b4b6c3744bdf6d" providerId="LiveId" clId="{4C72F738-8884-4EB0-81C1-936C75487688}" dt="2026-04-22T20:19:52.501" v="5235" actId="14100"/>
          <ac:picMkLst>
            <pc:docMk/>
            <pc:sldMk cId="537287978" sldId="267"/>
            <ac:picMk id="4106" creationId="{0CF954B5-A659-43C3-9889-7CBB2174BB5A}"/>
          </ac:picMkLst>
        </pc:picChg>
      </pc:sldChg>
      <pc:sldChg chg="addSp delSp modSp new mod">
        <pc:chgData name="Ecem Güven" userId="49b4b6c3744bdf6d" providerId="LiveId" clId="{4C72F738-8884-4EB0-81C1-936C75487688}" dt="2026-04-24T22:10:35.470" v="6419" actId="22"/>
        <pc:sldMkLst>
          <pc:docMk/>
          <pc:sldMk cId="2429774757" sldId="268"/>
        </pc:sldMkLst>
        <pc:spChg chg="mod">
          <ac:chgData name="Ecem Güven" userId="49b4b6c3744bdf6d" providerId="LiveId" clId="{4C72F738-8884-4EB0-81C1-936C75487688}" dt="2026-04-22T19:21:07.334" v="4045" actId="255"/>
          <ac:spMkLst>
            <pc:docMk/>
            <pc:sldMk cId="2429774757" sldId="268"/>
            <ac:spMk id="2" creationId="{EC002399-EF08-4594-BB99-EB0B8B1305D2}"/>
          </ac:spMkLst>
        </pc:spChg>
        <pc:spChg chg="add del mod">
          <ac:chgData name="Ecem Güven" userId="49b4b6c3744bdf6d" providerId="LiveId" clId="{4C72F738-8884-4EB0-81C1-936C75487688}" dt="2026-04-24T16:04:04.187" v="5906" actId="20577"/>
          <ac:spMkLst>
            <pc:docMk/>
            <pc:sldMk cId="2429774757" sldId="268"/>
            <ac:spMk id="3" creationId="{2C09A1F5-94E6-4D9B-99D4-17A3EB13D0CB}"/>
          </ac:spMkLst>
        </pc:spChg>
        <pc:spChg chg="add mod">
          <ac:chgData name="Ecem Güven" userId="49b4b6c3744bdf6d" providerId="LiveId" clId="{4C72F738-8884-4EB0-81C1-936C75487688}" dt="2026-04-22T20:37:18.158" v="5369" actId="1076"/>
          <ac:spMkLst>
            <pc:docMk/>
            <pc:sldMk cId="2429774757" sldId="268"/>
            <ac:spMk id="4" creationId="{D0AC595F-877C-41AE-A132-999D7BC80BC9}"/>
          </ac:spMkLst>
        </pc:spChg>
        <pc:spChg chg="add del mod">
          <ac:chgData name="Ecem Güven" userId="49b4b6c3744bdf6d" providerId="LiveId" clId="{4C72F738-8884-4EB0-81C1-936C75487688}" dt="2026-04-22T19:24:03.439" v="4079" actId="21"/>
          <ac:spMkLst>
            <pc:docMk/>
            <pc:sldMk cId="2429774757" sldId="268"/>
            <ac:spMk id="6" creationId="{429872BC-1F68-4EE8-AE77-604FE646C1F0}"/>
          </ac:spMkLst>
        </pc:spChg>
        <pc:picChg chg="add del">
          <ac:chgData name="Ecem Güven" userId="49b4b6c3744bdf6d" providerId="LiveId" clId="{4C72F738-8884-4EB0-81C1-936C75487688}" dt="2026-04-24T22:10:35.470" v="6419" actId="22"/>
          <ac:picMkLst>
            <pc:docMk/>
            <pc:sldMk cId="2429774757" sldId="268"/>
            <ac:picMk id="6" creationId="{953E33D1-9F0E-47E6-AEAC-32E99B1F134B}"/>
          </ac:picMkLst>
        </pc:picChg>
        <pc:picChg chg="add mod">
          <ac:chgData name="Ecem Güven" userId="49b4b6c3744bdf6d" providerId="LiveId" clId="{4C72F738-8884-4EB0-81C1-936C75487688}" dt="2026-04-22T19:32:07.689" v="4262" actId="14100"/>
          <ac:picMkLst>
            <pc:docMk/>
            <pc:sldMk cId="2429774757" sldId="268"/>
            <ac:picMk id="1026" creationId="{114F6A77-9BC2-4E6F-9626-E3507CCA06CE}"/>
          </ac:picMkLst>
        </pc:picChg>
        <pc:picChg chg="add del mod">
          <ac:chgData name="Ecem Güven" userId="49b4b6c3744bdf6d" providerId="LiveId" clId="{4C72F738-8884-4EB0-81C1-936C75487688}" dt="2026-04-22T18:40:36.615" v="3347" actId="21"/>
          <ac:picMkLst>
            <pc:docMk/>
            <pc:sldMk cId="2429774757" sldId="268"/>
            <ac:picMk id="1028" creationId="{43B5B47A-135A-4B38-AE8E-A7D96F04FA89}"/>
          </ac:picMkLst>
        </pc:picChg>
        <pc:picChg chg="add mod">
          <ac:chgData name="Ecem Güven" userId="49b4b6c3744bdf6d" providerId="LiveId" clId="{4C72F738-8884-4EB0-81C1-936C75487688}" dt="2026-04-22T19:32:03.565" v="4261" actId="14100"/>
          <ac:picMkLst>
            <pc:docMk/>
            <pc:sldMk cId="2429774757" sldId="268"/>
            <ac:picMk id="1030" creationId="{3FB3C7F9-0AF1-4214-A0EA-7957D7F19AB1}"/>
          </ac:picMkLst>
        </pc:picChg>
        <pc:picChg chg="add del mod">
          <ac:chgData name="Ecem Güven" userId="49b4b6c3744bdf6d" providerId="LiveId" clId="{4C72F738-8884-4EB0-81C1-936C75487688}" dt="2026-04-22T18:37:17.612" v="3324" actId="21"/>
          <ac:picMkLst>
            <pc:docMk/>
            <pc:sldMk cId="2429774757" sldId="268"/>
            <ac:picMk id="1032" creationId="{D1DDD169-7D69-4FF9-A30B-638501EDDAA6}"/>
          </ac:picMkLst>
        </pc:picChg>
      </pc:sldChg>
      <pc:sldChg chg="addSp delSp modSp new del">
        <pc:chgData name="Ecem Güven" userId="49b4b6c3744bdf6d" providerId="LiveId" clId="{4C72F738-8884-4EB0-81C1-936C75487688}" dt="2026-04-22T19:19:14.931" v="4019" actId="2696"/>
        <pc:sldMkLst>
          <pc:docMk/>
          <pc:sldMk cId="1069076448" sldId="269"/>
        </pc:sldMkLst>
        <pc:spChg chg="del">
          <ac:chgData name="Ecem Güven" userId="49b4b6c3744bdf6d" providerId="LiveId" clId="{4C72F738-8884-4EB0-81C1-936C75487688}" dt="2026-04-22T18:37:21.230" v="3325"/>
          <ac:spMkLst>
            <pc:docMk/>
            <pc:sldMk cId="1069076448" sldId="269"/>
            <ac:spMk id="3" creationId="{8B612201-C8E6-492B-A775-4440472420C9}"/>
          </ac:spMkLst>
        </pc:spChg>
        <pc:spChg chg="add mod">
          <ac:chgData name="Ecem Güven" userId="49b4b6c3744bdf6d" providerId="LiveId" clId="{4C72F738-8884-4EB0-81C1-936C75487688}" dt="2026-04-22T19:05:35.454" v="3861" actId="21"/>
          <ac:spMkLst>
            <pc:docMk/>
            <pc:sldMk cId="1069076448" sldId="269"/>
            <ac:spMk id="5" creationId="{F144FE95-F0A0-4496-B6E9-1ADE69604775}"/>
          </ac:spMkLst>
        </pc:spChg>
        <pc:picChg chg="add del mod">
          <ac:chgData name="Ecem Güven" userId="49b4b6c3744bdf6d" providerId="LiveId" clId="{4C72F738-8884-4EB0-81C1-936C75487688}" dt="2026-04-22T19:05:35.454" v="3861" actId="21"/>
          <ac:picMkLst>
            <pc:docMk/>
            <pc:sldMk cId="1069076448" sldId="269"/>
            <ac:picMk id="4" creationId="{0564883C-53F5-4B06-938F-9A1605D4B0F3}"/>
          </ac:picMkLst>
        </pc:picChg>
        <pc:picChg chg="add del mod">
          <ac:chgData name="Ecem Güven" userId="49b4b6c3744bdf6d" providerId="LiveId" clId="{4C72F738-8884-4EB0-81C1-936C75487688}" dt="2026-04-22T19:04:53.691" v="3850" actId="21"/>
          <ac:picMkLst>
            <pc:docMk/>
            <pc:sldMk cId="1069076448" sldId="269"/>
            <ac:picMk id="3074" creationId="{E27F496A-52C1-4E7B-8844-D4FB2AD0EE5F}"/>
          </ac:picMkLst>
        </pc:picChg>
      </pc:sldChg>
      <pc:sldChg chg="new del">
        <pc:chgData name="Ecem Güven" userId="49b4b6c3744bdf6d" providerId="LiveId" clId="{4C72F738-8884-4EB0-81C1-936C75487688}" dt="2026-04-22T18:39:23.992" v="3335" actId="680"/>
        <pc:sldMkLst>
          <pc:docMk/>
          <pc:sldMk cId="1852292165" sldId="270"/>
        </pc:sldMkLst>
      </pc:sldChg>
      <pc:sldChg chg="addSp delSp modSp new mod">
        <pc:chgData name="Ecem Güven" userId="49b4b6c3744bdf6d" providerId="LiveId" clId="{4C72F738-8884-4EB0-81C1-936C75487688}" dt="2026-04-24T22:28:32.207" v="6670"/>
        <pc:sldMkLst>
          <pc:docMk/>
          <pc:sldMk cId="4184041546" sldId="270"/>
        </pc:sldMkLst>
        <pc:spChg chg="mod">
          <ac:chgData name="Ecem Güven" userId="49b4b6c3744bdf6d" providerId="LiveId" clId="{4C72F738-8884-4EB0-81C1-936C75487688}" dt="2026-04-22T19:43:35.260" v="4486" actId="20577"/>
          <ac:spMkLst>
            <pc:docMk/>
            <pc:sldMk cId="4184041546" sldId="270"/>
            <ac:spMk id="2" creationId="{B33D0305-4437-4D5F-9797-5BDED16B426A}"/>
          </ac:spMkLst>
        </pc:spChg>
        <pc:spChg chg="mod">
          <ac:chgData name="Ecem Güven" userId="49b4b6c3744bdf6d" providerId="LiveId" clId="{4C72F738-8884-4EB0-81C1-936C75487688}" dt="2026-04-24T15:22:57.897" v="5383" actId="1076"/>
          <ac:spMkLst>
            <pc:docMk/>
            <pc:sldMk cId="4184041546" sldId="270"/>
            <ac:spMk id="3" creationId="{E3309B61-69FA-4B69-BD57-6D0548B92236}"/>
          </ac:spMkLst>
        </pc:spChg>
        <pc:spChg chg="add del">
          <ac:chgData name="Ecem Güven" userId="49b4b6c3744bdf6d" providerId="LiveId" clId="{4C72F738-8884-4EB0-81C1-936C75487688}" dt="2026-04-22T18:52:56.588" v="3474"/>
          <ac:spMkLst>
            <pc:docMk/>
            <pc:sldMk cId="4184041546" sldId="270"/>
            <ac:spMk id="5" creationId="{3A22A31B-8CA2-456F-ADB7-856E453D9E11}"/>
          </ac:spMkLst>
        </pc:spChg>
        <pc:spChg chg="add del">
          <ac:chgData name="Ecem Güven" userId="49b4b6c3744bdf6d" providerId="LiveId" clId="{4C72F738-8884-4EB0-81C1-936C75487688}" dt="2026-04-22T18:53:20.103" v="3476"/>
          <ac:spMkLst>
            <pc:docMk/>
            <pc:sldMk cId="4184041546" sldId="270"/>
            <ac:spMk id="6" creationId="{2289CDF9-7F21-4908-8AA8-E2E684402C7D}"/>
          </ac:spMkLst>
        </pc:spChg>
        <pc:spChg chg="add del">
          <ac:chgData name="Ecem Güven" userId="49b4b6c3744bdf6d" providerId="LiveId" clId="{4C72F738-8884-4EB0-81C1-936C75487688}" dt="2026-04-22T18:53:31.022" v="3478"/>
          <ac:spMkLst>
            <pc:docMk/>
            <pc:sldMk cId="4184041546" sldId="270"/>
            <ac:spMk id="7" creationId="{6D1D966E-D0AF-4BBE-946D-90C8DDFCB0C7}"/>
          </ac:spMkLst>
        </pc:spChg>
        <pc:spChg chg="add del">
          <ac:chgData name="Ecem Güven" userId="49b4b6c3744bdf6d" providerId="LiveId" clId="{4C72F738-8884-4EB0-81C1-936C75487688}" dt="2026-04-22T18:53:44.929" v="3480"/>
          <ac:spMkLst>
            <pc:docMk/>
            <pc:sldMk cId="4184041546" sldId="270"/>
            <ac:spMk id="8" creationId="{4AE83A83-C5CA-4476-91FC-9DA2B96CFEE5}"/>
          </ac:spMkLst>
        </pc:spChg>
        <pc:spChg chg="add mod">
          <ac:chgData name="Ecem Güven" userId="49b4b6c3744bdf6d" providerId="LiveId" clId="{4C72F738-8884-4EB0-81C1-936C75487688}" dt="2026-04-24T22:28:32.207" v="6670"/>
          <ac:spMkLst>
            <pc:docMk/>
            <pc:sldMk cId="4184041546" sldId="270"/>
            <ac:spMk id="8" creationId="{E0D1EBC3-607F-4FB0-A0B8-29D210FEF589}"/>
          </ac:spMkLst>
        </pc:spChg>
        <pc:spChg chg="add mod">
          <ac:chgData name="Ecem Güven" userId="49b4b6c3744bdf6d" providerId="LiveId" clId="{4C72F738-8884-4EB0-81C1-936C75487688}" dt="2026-04-22T19:46:30.962" v="4547" actId="6549"/>
          <ac:spMkLst>
            <pc:docMk/>
            <pc:sldMk cId="4184041546" sldId="270"/>
            <ac:spMk id="13" creationId="{DC18B5B3-AE5C-4543-8C18-E86F8A94EE5C}"/>
          </ac:spMkLst>
        </pc:spChg>
        <pc:picChg chg="add mod">
          <ac:chgData name="Ecem Güven" userId="49b4b6c3744bdf6d" providerId="LiveId" clId="{4C72F738-8884-4EB0-81C1-936C75487688}" dt="2026-04-22T18:52:01.540" v="3467" actId="14100"/>
          <ac:picMkLst>
            <pc:docMk/>
            <pc:sldMk cId="4184041546" sldId="270"/>
            <ac:picMk id="4" creationId="{B04F2BA1-0BEF-4F83-8153-D1D9EBA915B3}"/>
          </ac:picMkLst>
        </pc:picChg>
        <pc:picChg chg="add del mod">
          <ac:chgData name="Ecem Güven" userId="49b4b6c3744bdf6d" providerId="LiveId" clId="{4C72F738-8884-4EB0-81C1-936C75487688}" dt="2026-04-22T18:51:44.166" v="3458" actId="21"/>
          <ac:picMkLst>
            <pc:docMk/>
            <pc:sldMk cId="4184041546" sldId="270"/>
            <ac:picMk id="2050" creationId="{68C37028-5198-4DAB-97F3-AF2D5B1ED484}"/>
          </ac:picMkLst>
        </pc:picChg>
        <pc:picChg chg="add mod">
          <ac:chgData name="Ecem Güven" userId="49b4b6c3744bdf6d" providerId="LiveId" clId="{4C72F738-8884-4EB0-81C1-936C75487688}" dt="2026-04-22T19:44:24.848" v="4491" actId="1076"/>
          <ac:picMkLst>
            <pc:docMk/>
            <pc:sldMk cId="4184041546" sldId="270"/>
            <ac:picMk id="2052" creationId="{B46C69A7-455A-4482-BF38-2E2B0E336F0D}"/>
          </ac:picMkLst>
        </pc:picChg>
        <pc:picChg chg="add mod">
          <ac:chgData name="Ecem Güven" userId="49b4b6c3744bdf6d" providerId="LiveId" clId="{4C72F738-8884-4EB0-81C1-936C75487688}" dt="2026-04-22T19:45:51.072" v="4528" actId="14100"/>
          <ac:picMkLst>
            <pc:docMk/>
            <pc:sldMk cId="4184041546" sldId="270"/>
            <ac:picMk id="2062" creationId="{E080678A-E687-4598-B67A-8F7D63BC9AA3}"/>
          </ac:picMkLst>
        </pc:picChg>
      </pc:sldChg>
      <pc:sldChg chg="addSp delSp modSp new del mod">
        <pc:chgData name="Ecem Güven" userId="49b4b6c3744bdf6d" providerId="LiveId" clId="{4C72F738-8884-4EB0-81C1-936C75487688}" dt="2026-04-24T23:00:36.697" v="6671" actId="2696"/>
        <pc:sldMkLst>
          <pc:docMk/>
          <pc:sldMk cId="3573179830" sldId="271"/>
        </pc:sldMkLst>
        <pc:spChg chg="del">
          <ac:chgData name="Ecem Güven" userId="49b4b6c3744bdf6d" providerId="LiveId" clId="{4C72F738-8884-4EB0-81C1-936C75487688}" dt="2026-04-22T19:36:35.126" v="4440" actId="22"/>
          <ac:spMkLst>
            <pc:docMk/>
            <pc:sldMk cId="3573179830" sldId="271"/>
            <ac:spMk id="3" creationId="{486974B9-7618-4723-965F-8D18BB1B1391}"/>
          </ac:spMkLst>
        </pc:spChg>
        <pc:spChg chg="add del mod">
          <ac:chgData name="Ecem Güven" userId="49b4b6c3744bdf6d" providerId="LiveId" clId="{4C72F738-8884-4EB0-81C1-936C75487688}" dt="2026-04-22T20:11:04.585" v="5163"/>
          <ac:spMkLst>
            <pc:docMk/>
            <pc:sldMk cId="3573179830" sldId="271"/>
            <ac:spMk id="6" creationId="{79907B5D-2038-4B42-834F-5E2D47201663}"/>
          </ac:spMkLst>
        </pc:spChg>
        <pc:picChg chg="add mod ord">
          <ac:chgData name="Ecem Güven" userId="49b4b6c3744bdf6d" providerId="LiveId" clId="{4C72F738-8884-4EB0-81C1-936C75487688}" dt="2026-04-22T20:11:05.857" v="5164" actId="14100"/>
          <ac:picMkLst>
            <pc:docMk/>
            <pc:sldMk cId="3573179830" sldId="271"/>
            <ac:picMk id="5" creationId="{E5B3BFEA-68AC-4385-9F01-A865C7D41775}"/>
          </ac:picMkLst>
        </pc:picChg>
      </pc:sldChg>
      <pc:sldChg chg="addSp modSp new mod">
        <pc:chgData name="Ecem Güven" userId="49b4b6c3744bdf6d" providerId="LiveId" clId="{4C72F738-8884-4EB0-81C1-936C75487688}" dt="2026-04-22T20:38:05.326" v="5374" actId="255"/>
        <pc:sldMkLst>
          <pc:docMk/>
          <pc:sldMk cId="1514213218" sldId="272"/>
        </pc:sldMkLst>
        <pc:spChg chg="mod">
          <ac:chgData name="Ecem Güven" userId="49b4b6c3744bdf6d" providerId="LiveId" clId="{4C72F738-8884-4EB0-81C1-936C75487688}" dt="2026-04-22T19:52:04.236" v="4631" actId="14100"/>
          <ac:spMkLst>
            <pc:docMk/>
            <pc:sldMk cId="1514213218" sldId="272"/>
            <ac:spMk id="2" creationId="{2D60DE55-F7B2-41D0-82FA-9F442AC4A5EB}"/>
          </ac:spMkLst>
        </pc:spChg>
        <pc:spChg chg="mod">
          <ac:chgData name="Ecem Güven" userId="49b4b6c3744bdf6d" providerId="LiveId" clId="{4C72F738-8884-4EB0-81C1-936C75487688}" dt="2026-04-22T20:38:05.326" v="5374" actId="255"/>
          <ac:spMkLst>
            <pc:docMk/>
            <pc:sldMk cId="1514213218" sldId="272"/>
            <ac:spMk id="3" creationId="{1270F279-83A3-4E04-A40F-D560CBA58C32}"/>
          </ac:spMkLst>
        </pc:spChg>
        <pc:spChg chg="add mod">
          <ac:chgData name="Ecem Güven" userId="49b4b6c3744bdf6d" providerId="LiveId" clId="{4C72F738-8884-4EB0-81C1-936C75487688}" dt="2026-04-22T20:11:09.541" v="5165"/>
          <ac:spMkLst>
            <pc:docMk/>
            <pc:sldMk cId="1514213218" sldId="272"/>
            <ac:spMk id="4" creationId="{A21C4C8B-9FC1-4830-A556-CDA7C2793976}"/>
          </ac:spMkLst>
        </pc:spChg>
      </pc:sldChg>
      <pc:sldChg chg="addSp delSp modSp new del mod">
        <pc:chgData name="Ecem Güven" userId="49b4b6c3744bdf6d" providerId="LiveId" clId="{4C72F738-8884-4EB0-81C1-936C75487688}" dt="2026-04-22T19:42:22.656" v="4459" actId="2696"/>
        <pc:sldMkLst>
          <pc:docMk/>
          <pc:sldMk cId="3618494204" sldId="272"/>
        </pc:sldMkLst>
        <pc:spChg chg="del">
          <ac:chgData name="Ecem Güven" userId="49b4b6c3744bdf6d" providerId="LiveId" clId="{4C72F738-8884-4EB0-81C1-936C75487688}" dt="2026-04-22T19:38:28.624" v="4448"/>
          <ac:spMkLst>
            <pc:docMk/>
            <pc:sldMk cId="3618494204" sldId="272"/>
            <ac:spMk id="3" creationId="{A0A68E96-80E0-440D-9271-32437E50A435}"/>
          </ac:spMkLst>
        </pc:spChg>
        <pc:picChg chg="add mod">
          <ac:chgData name="Ecem Güven" userId="49b4b6c3744bdf6d" providerId="LiveId" clId="{4C72F738-8884-4EB0-81C1-936C75487688}" dt="2026-04-22T19:38:49.110" v="4458" actId="14100"/>
          <ac:picMkLst>
            <pc:docMk/>
            <pc:sldMk cId="3618494204" sldId="272"/>
            <ac:picMk id="4" creationId="{8378C28B-F1D2-406B-9C2C-BCF9ECDBD6C5}"/>
          </ac:picMkLst>
        </pc:picChg>
      </pc:sldChg>
      <pc:sldChg chg="addSp delSp modSp new mod">
        <pc:chgData name="Ecem Güven" userId="49b4b6c3744bdf6d" providerId="LiveId" clId="{4C72F738-8884-4EB0-81C1-936C75487688}" dt="2026-04-24T19:43:58.030" v="6039" actId="1076"/>
        <pc:sldMkLst>
          <pc:docMk/>
          <pc:sldMk cId="4108433069" sldId="273"/>
        </pc:sldMkLst>
        <pc:spChg chg="del">
          <ac:chgData name="Ecem Güven" userId="49b4b6c3744bdf6d" providerId="LiveId" clId="{4C72F738-8884-4EB0-81C1-936C75487688}" dt="2026-04-22T20:35:20.844" v="5362" actId="21"/>
          <ac:spMkLst>
            <pc:docMk/>
            <pc:sldMk cId="4108433069" sldId="273"/>
            <ac:spMk id="2" creationId="{D19A7DC3-A8A2-4FF1-9E7E-1D3AAE3D0DBE}"/>
          </ac:spMkLst>
        </pc:spChg>
        <pc:spChg chg="del">
          <ac:chgData name="Ecem Güven" userId="49b4b6c3744bdf6d" providerId="LiveId" clId="{4C72F738-8884-4EB0-81C1-936C75487688}" dt="2026-04-22T20:34:55.689" v="5358"/>
          <ac:spMkLst>
            <pc:docMk/>
            <pc:sldMk cId="4108433069" sldId="273"/>
            <ac:spMk id="3" creationId="{6485DC00-F5DB-4DA4-963F-DB77C7CDAD43}"/>
          </ac:spMkLst>
        </pc:spChg>
        <pc:spChg chg="add del mod">
          <ac:chgData name="Ecem Güven" userId="49b4b6c3744bdf6d" providerId="LiveId" clId="{4C72F738-8884-4EB0-81C1-936C75487688}" dt="2026-04-24T15:39:51.301" v="5838" actId="21"/>
          <ac:spMkLst>
            <pc:docMk/>
            <pc:sldMk cId="4108433069" sldId="273"/>
            <ac:spMk id="3" creationId="{6A5E93DD-8754-49A4-9203-547A3BC66A5F}"/>
          </ac:spMkLst>
        </pc:spChg>
        <pc:spChg chg="add mod">
          <ac:chgData name="Ecem Güven" userId="49b4b6c3744bdf6d" providerId="LiveId" clId="{4C72F738-8884-4EB0-81C1-936C75487688}" dt="2026-04-22T20:35:58.065" v="5368" actId="1076"/>
          <ac:spMkLst>
            <pc:docMk/>
            <pc:sldMk cId="4108433069" sldId="273"/>
            <ac:spMk id="5" creationId="{F62C23BC-1990-4924-8429-1028593CB840}"/>
          </ac:spMkLst>
        </pc:spChg>
        <pc:spChg chg="add del">
          <ac:chgData name="Ecem Güven" userId="49b4b6c3744bdf6d" providerId="LiveId" clId="{4C72F738-8884-4EB0-81C1-936C75487688}" dt="2026-04-24T15:46:51.396" v="5846"/>
          <ac:spMkLst>
            <pc:docMk/>
            <pc:sldMk cId="4108433069" sldId="273"/>
            <ac:spMk id="6" creationId="{C836A75F-7339-4883-8D64-286E4413D4FD}"/>
          </ac:spMkLst>
        </pc:spChg>
        <pc:spChg chg="add del">
          <ac:chgData name="Ecem Güven" userId="49b4b6c3744bdf6d" providerId="LiveId" clId="{4C72F738-8884-4EB0-81C1-936C75487688}" dt="2026-04-24T15:48:12.084" v="5848"/>
          <ac:spMkLst>
            <pc:docMk/>
            <pc:sldMk cId="4108433069" sldId="273"/>
            <ac:spMk id="7" creationId="{9D24D874-450A-4E94-B161-0AA89B0953C6}"/>
          </ac:spMkLst>
        </pc:spChg>
        <pc:spChg chg="add del">
          <ac:chgData name="Ecem Güven" userId="49b4b6c3744bdf6d" providerId="LiveId" clId="{4C72F738-8884-4EB0-81C1-936C75487688}" dt="2026-04-24T15:48:35.418" v="5850"/>
          <ac:spMkLst>
            <pc:docMk/>
            <pc:sldMk cId="4108433069" sldId="273"/>
            <ac:spMk id="8" creationId="{3E8C789A-B3CA-4490-A9B7-4882926722FD}"/>
          </ac:spMkLst>
        </pc:spChg>
        <pc:spChg chg="add del">
          <ac:chgData name="Ecem Güven" userId="49b4b6c3744bdf6d" providerId="LiveId" clId="{4C72F738-8884-4EB0-81C1-936C75487688}" dt="2026-04-24T15:51:40.010" v="5888"/>
          <ac:spMkLst>
            <pc:docMk/>
            <pc:sldMk cId="4108433069" sldId="273"/>
            <ac:spMk id="9" creationId="{BC7EED91-08F5-4E19-9734-9619E77AC505}"/>
          </ac:spMkLst>
        </pc:spChg>
        <pc:picChg chg="add del mod">
          <ac:chgData name="Ecem Güven" userId="49b4b6c3744bdf6d" providerId="LiveId" clId="{4C72F738-8884-4EB0-81C1-936C75487688}" dt="2026-04-24T15:39:45.729" v="5837" actId="21"/>
          <ac:picMkLst>
            <pc:docMk/>
            <pc:sldMk cId="4108433069" sldId="273"/>
            <ac:picMk id="4" creationId="{7EEE22E6-8375-4799-91FE-4D0D82D24E7C}"/>
          </ac:picMkLst>
        </pc:picChg>
        <pc:picChg chg="add mod">
          <ac:chgData name="Ecem Güven" userId="49b4b6c3744bdf6d" providerId="LiveId" clId="{4C72F738-8884-4EB0-81C1-936C75487688}" dt="2026-04-24T19:43:58.030" v="6039" actId="1076"/>
          <ac:picMkLst>
            <pc:docMk/>
            <pc:sldMk cId="4108433069" sldId="273"/>
            <ac:picMk id="11" creationId="{CFDFB33D-EB2B-4F09-827D-22CA94D86C37}"/>
          </ac:picMkLst>
        </pc:picChg>
        <pc:picChg chg="add del mod">
          <ac:chgData name="Ecem Güven" userId="49b4b6c3744bdf6d" providerId="LiveId" clId="{4C72F738-8884-4EB0-81C1-936C75487688}" dt="2026-04-24T15:57:12.282" v="5894" actId="21"/>
          <ac:picMkLst>
            <pc:docMk/>
            <pc:sldMk cId="4108433069" sldId="273"/>
            <ac:picMk id="2050" creationId="{FE125EC5-8791-4E67-B3FB-6860E45624AB}"/>
          </ac:picMkLst>
        </pc:picChg>
        <pc:picChg chg="add del mod">
          <ac:chgData name="Ecem Güven" userId="49b4b6c3744bdf6d" providerId="LiveId" clId="{4C72F738-8884-4EB0-81C1-936C75487688}" dt="2026-04-24T15:49:33.148" v="5867" actId="21"/>
          <ac:picMkLst>
            <pc:docMk/>
            <pc:sldMk cId="4108433069" sldId="273"/>
            <ac:picMk id="2058" creationId="{14E6695C-F6B2-48D4-B40B-0862B104F6ED}"/>
          </ac:picMkLst>
        </pc:picChg>
        <pc:picChg chg="add del mod">
          <ac:chgData name="Ecem Güven" userId="49b4b6c3744bdf6d" providerId="LiveId" clId="{4C72F738-8884-4EB0-81C1-936C75487688}" dt="2026-04-24T15:50:44.850" v="5880" actId="21"/>
          <ac:picMkLst>
            <pc:docMk/>
            <pc:sldMk cId="4108433069" sldId="273"/>
            <ac:picMk id="2060" creationId="{CF1400CF-CE70-45A6-9B86-F3C63F578994}"/>
          </ac:picMkLst>
        </pc:picChg>
      </pc:sldChg>
      <pc:sldChg chg="addSp delSp modSp new mod">
        <pc:chgData name="Ecem Güven" userId="49b4b6c3744bdf6d" providerId="LiveId" clId="{4C72F738-8884-4EB0-81C1-936C75487688}" dt="2026-04-24T22:06:16.092" v="6416" actId="1076"/>
        <pc:sldMkLst>
          <pc:docMk/>
          <pc:sldMk cId="4240313528" sldId="274"/>
        </pc:sldMkLst>
        <pc:spChg chg="mod">
          <ac:chgData name="Ecem Güven" userId="49b4b6c3744bdf6d" providerId="LiveId" clId="{4C72F738-8884-4EB0-81C1-936C75487688}" dt="2026-04-24T15:23:47.993" v="5421" actId="1076"/>
          <ac:spMkLst>
            <pc:docMk/>
            <pc:sldMk cId="4240313528" sldId="274"/>
            <ac:spMk id="2" creationId="{CF3EE5AC-726B-47FB-9118-D16D287F51C3}"/>
          </ac:spMkLst>
        </pc:spChg>
        <pc:spChg chg="del">
          <ac:chgData name="Ecem Güven" userId="49b4b6c3744bdf6d" providerId="LiveId" clId="{4C72F738-8884-4EB0-81C1-936C75487688}" dt="2026-04-24T15:22:27.879" v="5376"/>
          <ac:spMkLst>
            <pc:docMk/>
            <pc:sldMk cId="4240313528" sldId="274"/>
            <ac:spMk id="3" creationId="{631E46EF-B3C2-4D4C-A5EC-ED6087556C09}"/>
          </ac:spMkLst>
        </pc:spChg>
        <pc:spChg chg="add del">
          <ac:chgData name="Ecem Güven" userId="49b4b6c3744bdf6d" providerId="LiveId" clId="{4C72F738-8884-4EB0-81C1-936C75487688}" dt="2026-04-24T15:33:15" v="5786"/>
          <ac:spMkLst>
            <pc:docMk/>
            <pc:sldMk cId="4240313528" sldId="274"/>
            <ac:spMk id="5" creationId="{D2774E9A-D3D7-4356-BBF5-CE63072D4097}"/>
          </ac:spMkLst>
        </pc:spChg>
        <pc:spChg chg="add mod">
          <ac:chgData name="Ecem Güven" userId="49b4b6c3744bdf6d" providerId="LiveId" clId="{4C72F738-8884-4EB0-81C1-936C75487688}" dt="2026-04-24T15:27:44.425" v="5721" actId="12"/>
          <ac:spMkLst>
            <pc:docMk/>
            <pc:sldMk cId="4240313528" sldId="274"/>
            <ac:spMk id="6" creationId="{C0E42F16-64B5-4EC1-BD0E-AFF898BAF200}"/>
          </ac:spMkLst>
        </pc:spChg>
        <pc:spChg chg="add mod">
          <ac:chgData name="Ecem Güven" userId="49b4b6c3744bdf6d" providerId="LiveId" clId="{4C72F738-8884-4EB0-81C1-936C75487688}" dt="2026-04-24T22:06:08.724" v="6410" actId="1076"/>
          <ac:spMkLst>
            <pc:docMk/>
            <pc:sldMk cId="4240313528" sldId="274"/>
            <ac:spMk id="13" creationId="{F2AE6246-5224-45D5-B776-A67603C54C3E}"/>
          </ac:spMkLst>
        </pc:spChg>
        <pc:spChg chg="add mod">
          <ac:chgData name="Ecem Güven" userId="49b4b6c3744bdf6d" providerId="LiveId" clId="{4C72F738-8884-4EB0-81C1-936C75487688}" dt="2026-04-24T15:39:34.810" v="5836"/>
          <ac:spMkLst>
            <pc:docMk/>
            <pc:sldMk cId="4240313528" sldId="274"/>
            <ac:spMk id="14" creationId="{0A616D75-B224-477D-80FC-9EE8C903261B}"/>
          </ac:spMkLst>
        </pc:spChg>
        <pc:picChg chg="add mod">
          <ac:chgData name="Ecem Güven" userId="49b4b6c3744bdf6d" providerId="LiveId" clId="{4C72F738-8884-4EB0-81C1-936C75487688}" dt="2026-04-24T22:06:04.342" v="6408" actId="1076"/>
          <ac:picMkLst>
            <pc:docMk/>
            <pc:sldMk cId="4240313528" sldId="274"/>
            <ac:picMk id="3" creationId="{420BABBD-45D6-4D61-ACBE-C9B587E35731}"/>
          </ac:picMkLst>
        </pc:picChg>
        <pc:picChg chg="add mod">
          <ac:chgData name="Ecem Güven" userId="49b4b6c3744bdf6d" providerId="LiveId" clId="{4C72F738-8884-4EB0-81C1-936C75487688}" dt="2026-04-24T15:39:23.699" v="5835" actId="1076"/>
          <ac:picMkLst>
            <pc:docMk/>
            <pc:sldMk cId="4240313528" sldId="274"/>
            <ac:picMk id="1026" creationId="{5CF0F597-003D-4D8B-BBD2-8A6C1324D1D1}"/>
          </ac:picMkLst>
        </pc:picChg>
        <pc:picChg chg="add mod">
          <ac:chgData name="Ecem Güven" userId="49b4b6c3744bdf6d" providerId="LiveId" clId="{4C72F738-8884-4EB0-81C1-936C75487688}" dt="2026-04-24T15:39:21.954" v="5834" actId="1076"/>
          <ac:picMkLst>
            <pc:docMk/>
            <pc:sldMk cId="4240313528" sldId="274"/>
            <ac:picMk id="1028" creationId="{CCEF39D8-F75A-401B-81EC-AA3B3E3FDC06}"/>
          </ac:picMkLst>
        </pc:picChg>
        <pc:picChg chg="add mod">
          <ac:chgData name="Ecem Güven" userId="49b4b6c3744bdf6d" providerId="LiveId" clId="{4C72F738-8884-4EB0-81C1-936C75487688}" dt="2026-04-24T22:06:14.593" v="6414" actId="1076"/>
          <ac:picMkLst>
            <pc:docMk/>
            <pc:sldMk cId="4240313528" sldId="274"/>
            <ac:picMk id="1030" creationId="{ED39F816-519D-46EA-A934-F7203E85646F}"/>
          </ac:picMkLst>
        </pc:picChg>
        <pc:picChg chg="add mod">
          <ac:chgData name="Ecem Güven" userId="49b4b6c3744bdf6d" providerId="LiveId" clId="{4C72F738-8884-4EB0-81C1-936C75487688}" dt="2026-04-24T15:39:20.148" v="5832" actId="1076"/>
          <ac:picMkLst>
            <pc:docMk/>
            <pc:sldMk cId="4240313528" sldId="274"/>
            <ac:picMk id="1032" creationId="{7B2027F0-A4B1-4002-82CC-AECED10D6C6D}"/>
          </ac:picMkLst>
        </pc:picChg>
        <pc:picChg chg="add mod">
          <ac:chgData name="Ecem Güven" userId="49b4b6c3744bdf6d" providerId="LiveId" clId="{4C72F738-8884-4EB0-81C1-936C75487688}" dt="2026-04-24T15:39:21.122" v="5833" actId="1076"/>
          <ac:picMkLst>
            <pc:docMk/>
            <pc:sldMk cId="4240313528" sldId="274"/>
            <ac:picMk id="1034" creationId="{0DA38D39-9365-4217-99EA-75276C28AD53}"/>
          </ac:picMkLst>
        </pc:picChg>
        <pc:picChg chg="add mod">
          <ac:chgData name="Ecem Güven" userId="49b4b6c3744bdf6d" providerId="LiveId" clId="{4C72F738-8884-4EB0-81C1-936C75487688}" dt="2026-04-24T22:06:16.092" v="6416" actId="1076"/>
          <ac:picMkLst>
            <pc:docMk/>
            <pc:sldMk cId="4240313528" sldId="274"/>
            <ac:picMk id="1038" creationId="{029B015A-6383-4EA9-9790-953FF111049A}"/>
          </ac:picMkLst>
        </pc:picChg>
        <pc:picChg chg="add mod">
          <ac:chgData name="Ecem Güven" userId="49b4b6c3744bdf6d" providerId="LiveId" clId="{4C72F738-8884-4EB0-81C1-936C75487688}" dt="2026-04-24T22:06:12.677" v="6413" actId="1076"/>
          <ac:picMkLst>
            <pc:docMk/>
            <pc:sldMk cId="4240313528" sldId="274"/>
            <ac:picMk id="1040" creationId="{14B772E7-11E6-4D10-ADB7-F31129504B18}"/>
          </ac:picMkLst>
        </pc:picChg>
      </pc:sldChg>
      <pc:sldChg chg="addSp delSp modSp new mod">
        <pc:chgData name="Ecem Güven" userId="49b4b6c3744bdf6d" providerId="LiveId" clId="{4C72F738-8884-4EB0-81C1-936C75487688}" dt="2026-04-24T16:25:14.452" v="6038" actId="1076"/>
        <pc:sldMkLst>
          <pc:docMk/>
          <pc:sldMk cId="3724063106" sldId="275"/>
        </pc:sldMkLst>
        <pc:spChg chg="mod">
          <ac:chgData name="Ecem Güven" userId="49b4b6c3744bdf6d" providerId="LiveId" clId="{4C72F738-8884-4EB0-81C1-936C75487688}" dt="2026-04-24T16:21:38.391" v="6011" actId="20577"/>
          <ac:spMkLst>
            <pc:docMk/>
            <pc:sldMk cId="3724063106" sldId="275"/>
            <ac:spMk id="2" creationId="{7A16FEBA-95A3-4B87-8454-A80EADE61FE7}"/>
          </ac:spMkLst>
        </pc:spChg>
        <pc:spChg chg="del">
          <ac:chgData name="Ecem Güven" userId="49b4b6c3744bdf6d" providerId="LiveId" clId="{4C72F738-8884-4EB0-81C1-936C75487688}" dt="2026-04-24T16:20:13.304" v="5910"/>
          <ac:spMkLst>
            <pc:docMk/>
            <pc:sldMk cId="3724063106" sldId="275"/>
            <ac:spMk id="3" creationId="{01B6272D-6E6D-4B89-BC2A-44262446E907}"/>
          </ac:spMkLst>
        </pc:spChg>
        <pc:spChg chg="add mod">
          <ac:chgData name="Ecem Güven" userId="49b4b6c3744bdf6d" providerId="LiveId" clId="{4C72F738-8884-4EB0-81C1-936C75487688}" dt="2026-04-24T16:22:30.763" v="6025" actId="1076"/>
          <ac:spMkLst>
            <pc:docMk/>
            <pc:sldMk cId="3724063106" sldId="275"/>
            <ac:spMk id="6" creationId="{9B517EF6-CE97-4E41-A276-FF2FB161C6C1}"/>
          </ac:spMkLst>
        </pc:spChg>
        <pc:spChg chg="add del">
          <ac:chgData name="Ecem Güven" userId="49b4b6c3744bdf6d" providerId="LiveId" clId="{4C72F738-8884-4EB0-81C1-936C75487688}" dt="2026-04-24T16:24:29.672" v="6027"/>
          <ac:spMkLst>
            <pc:docMk/>
            <pc:sldMk cId="3724063106" sldId="275"/>
            <ac:spMk id="7" creationId="{1B043218-CD29-4E07-8B59-109E74E1B28D}"/>
          </ac:spMkLst>
        </pc:spChg>
        <pc:spChg chg="add del">
          <ac:chgData name="Ecem Güven" userId="49b4b6c3744bdf6d" providerId="LiveId" clId="{4C72F738-8884-4EB0-81C1-936C75487688}" dt="2026-04-24T16:24:40.433" v="6029"/>
          <ac:spMkLst>
            <pc:docMk/>
            <pc:sldMk cId="3724063106" sldId="275"/>
            <ac:spMk id="8" creationId="{8D5D2E4F-612B-4E21-A7D9-9258F9DAE1BD}"/>
          </ac:spMkLst>
        </pc:spChg>
        <pc:spChg chg="add del mod">
          <ac:chgData name="Ecem Güven" userId="49b4b6c3744bdf6d" providerId="LiveId" clId="{4C72F738-8884-4EB0-81C1-936C75487688}" dt="2026-04-24T16:25:06.020" v="6034" actId="21"/>
          <ac:spMkLst>
            <pc:docMk/>
            <pc:sldMk cId="3724063106" sldId="275"/>
            <ac:spMk id="12" creationId="{518570A9-BAFD-4FCC-8C91-DDC7C9A48DF5}"/>
          </ac:spMkLst>
        </pc:spChg>
        <pc:picChg chg="add del mod">
          <ac:chgData name="Ecem Güven" userId="49b4b6c3744bdf6d" providerId="LiveId" clId="{4C72F738-8884-4EB0-81C1-936C75487688}" dt="2026-04-24T16:25:02.576" v="6033" actId="21"/>
          <ac:picMkLst>
            <pc:docMk/>
            <pc:sldMk cId="3724063106" sldId="275"/>
            <ac:picMk id="5" creationId="{B0FC7D49-F641-4FED-B11A-AEC217192B4A}"/>
          </ac:picMkLst>
        </pc:picChg>
        <pc:picChg chg="add mod">
          <ac:chgData name="Ecem Güven" userId="49b4b6c3744bdf6d" providerId="LiveId" clId="{4C72F738-8884-4EB0-81C1-936C75487688}" dt="2026-04-24T16:25:14.452" v="6038" actId="1076"/>
          <ac:picMkLst>
            <pc:docMk/>
            <pc:sldMk cId="3724063106" sldId="275"/>
            <ac:picMk id="10" creationId="{6070C4AD-AD14-4EEF-9353-C82193DC9B5F}"/>
          </ac:picMkLst>
        </pc:picChg>
      </pc:sldChg>
      <pc:sldChg chg="addSp delSp modSp new">
        <pc:chgData name="Ecem Güven" userId="49b4b6c3744bdf6d" providerId="LiveId" clId="{4C72F738-8884-4EB0-81C1-936C75487688}" dt="2026-04-24T21:53:09.600" v="6095" actId="14100"/>
        <pc:sldMkLst>
          <pc:docMk/>
          <pc:sldMk cId="614660074" sldId="276"/>
        </pc:sldMkLst>
        <pc:spChg chg="del">
          <ac:chgData name="Ecem Güven" userId="49b4b6c3744bdf6d" providerId="LiveId" clId="{4C72F738-8884-4EB0-81C1-936C75487688}" dt="2026-04-24T21:50:16.810" v="6049"/>
          <ac:spMkLst>
            <pc:docMk/>
            <pc:sldMk cId="614660074" sldId="276"/>
            <ac:spMk id="3" creationId="{91214FD8-DB13-422E-8171-D786AEA121EC}"/>
          </ac:spMkLst>
        </pc:spChg>
        <pc:picChg chg="add mod">
          <ac:chgData name="Ecem Güven" userId="49b4b6c3744bdf6d" providerId="LiveId" clId="{4C72F738-8884-4EB0-81C1-936C75487688}" dt="2026-04-24T21:53:09.600" v="6095" actId="14100"/>
          <ac:picMkLst>
            <pc:docMk/>
            <pc:sldMk cId="614660074" sldId="276"/>
            <ac:picMk id="4" creationId="{C6504BCC-0F97-4542-9BF9-1B6A8646065D}"/>
          </ac:picMkLst>
        </pc:picChg>
      </pc:sldChg>
      <pc:sldChg chg="new del">
        <pc:chgData name="Ecem Güven" userId="49b4b6c3744bdf6d" providerId="LiveId" clId="{4C72F738-8884-4EB0-81C1-936C75487688}" dt="2026-04-24T21:54:57.157" v="6181" actId="2696"/>
        <pc:sldMkLst>
          <pc:docMk/>
          <pc:sldMk cId="81041157" sldId="277"/>
        </pc:sldMkLst>
      </pc:sldChg>
      <pc:sldChg chg="addSp delSp modSp new del mod">
        <pc:chgData name="Ecem Güven" userId="49b4b6c3744bdf6d" providerId="LiveId" clId="{4C72F738-8884-4EB0-81C1-936C75487688}" dt="2026-04-24T22:06:34.185" v="6417" actId="2696"/>
        <pc:sldMkLst>
          <pc:docMk/>
          <pc:sldMk cId="1861341496" sldId="277"/>
        </pc:sldMkLst>
        <pc:spChg chg="del mod">
          <ac:chgData name="Ecem Güven" userId="49b4b6c3744bdf6d" providerId="LiveId" clId="{4C72F738-8884-4EB0-81C1-936C75487688}" dt="2026-04-24T22:05:01.952" v="6391" actId="21"/>
          <ac:spMkLst>
            <pc:docMk/>
            <pc:sldMk cId="1861341496" sldId="277"/>
            <ac:spMk id="3" creationId="{D972A4A6-3BBB-44DC-961D-7765AA7F55CA}"/>
          </ac:spMkLst>
        </pc:spChg>
        <pc:spChg chg="add mod">
          <ac:chgData name="Ecem Güven" userId="49b4b6c3744bdf6d" providerId="LiveId" clId="{4C72F738-8884-4EB0-81C1-936C75487688}" dt="2026-04-24T22:05:01.952" v="6391" actId="21"/>
          <ac:spMkLst>
            <pc:docMk/>
            <pc:sldMk cId="1861341496" sldId="277"/>
            <ac:spMk id="5" creationId="{C5310D96-A0D6-493B-B60A-74E1F88AD0AE}"/>
          </ac:spMkLst>
        </pc:spChg>
      </pc:sldChg>
      <pc:sldChg chg="addSp delSp modSp new mod">
        <pc:chgData name="Ecem Güven" userId="49b4b6c3744bdf6d" providerId="LiveId" clId="{4C72F738-8884-4EB0-81C1-936C75487688}" dt="2026-04-24T22:20:59.945" v="6663" actId="1076"/>
        <pc:sldMkLst>
          <pc:docMk/>
          <pc:sldMk cId="3821956094" sldId="277"/>
        </pc:sldMkLst>
        <pc:spChg chg="mod">
          <ac:chgData name="Ecem Güven" userId="49b4b6c3744bdf6d" providerId="LiveId" clId="{4C72F738-8884-4EB0-81C1-936C75487688}" dt="2026-04-24T22:18:55.438" v="6594" actId="14100"/>
          <ac:spMkLst>
            <pc:docMk/>
            <pc:sldMk cId="3821956094" sldId="277"/>
            <ac:spMk id="2" creationId="{70665DEC-BFC2-4793-870A-DB68D40FBB7D}"/>
          </ac:spMkLst>
        </pc:spChg>
        <pc:spChg chg="del">
          <ac:chgData name="Ecem Güven" userId="49b4b6c3744bdf6d" providerId="LiveId" clId="{4C72F738-8884-4EB0-81C1-936C75487688}" dt="2026-04-24T22:10:40.154" v="6421" actId="22"/>
          <ac:spMkLst>
            <pc:docMk/>
            <pc:sldMk cId="3821956094" sldId="277"/>
            <ac:spMk id="3" creationId="{A32C4A95-32D3-4A97-867F-F30E94ACE30D}"/>
          </ac:spMkLst>
        </pc:spChg>
        <pc:spChg chg="add mod">
          <ac:chgData name="Ecem Güven" userId="49b4b6c3744bdf6d" providerId="LiveId" clId="{4C72F738-8884-4EB0-81C1-936C75487688}" dt="2026-04-24T22:18:09.379" v="6583"/>
          <ac:spMkLst>
            <pc:docMk/>
            <pc:sldMk cId="3821956094" sldId="277"/>
            <ac:spMk id="8" creationId="{DE887D57-964F-4CFC-B560-26356C858788}"/>
          </ac:spMkLst>
        </pc:spChg>
        <pc:spChg chg="add mod">
          <ac:chgData name="Ecem Güven" userId="49b4b6c3744bdf6d" providerId="LiveId" clId="{4C72F738-8884-4EB0-81C1-936C75487688}" dt="2026-04-24T22:18:23.085" v="6584"/>
          <ac:spMkLst>
            <pc:docMk/>
            <pc:sldMk cId="3821956094" sldId="277"/>
            <ac:spMk id="9" creationId="{3925C66D-5408-48EA-9E99-1A61BABF936D}"/>
          </ac:spMkLst>
        </pc:spChg>
        <pc:picChg chg="add mod ord">
          <ac:chgData name="Ecem Güven" userId="49b4b6c3744bdf6d" providerId="LiveId" clId="{4C72F738-8884-4EB0-81C1-936C75487688}" dt="2026-04-24T22:20:59.945" v="6663" actId="1076"/>
          <ac:picMkLst>
            <pc:docMk/>
            <pc:sldMk cId="3821956094" sldId="277"/>
            <ac:picMk id="5" creationId="{1146B8BF-7312-4C03-8553-2AA16DDED8FD}"/>
          </ac:picMkLst>
        </pc:picChg>
        <pc:picChg chg="add del mod">
          <ac:chgData name="Ecem Güven" userId="49b4b6c3744bdf6d" providerId="LiveId" clId="{4C72F738-8884-4EB0-81C1-936C75487688}" dt="2026-04-24T22:13:17.460" v="6498" actId="21"/>
          <ac:picMkLst>
            <pc:docMk/>
            <pc:sldMk cId="3821956094" sldId="277"/>
            <ac:picMk id="7" creationId="{FE69393A-87CE-432E-9856-3FA10562F09C}"/>
          </ac:picMkLst>
        </pc:picChg>
      </pc:sldChg>
      <pc:sldChg chg="addSp delSp modSp new mod">
        <pc:chgData name="Ecem Güven" userId="49b4b6c3744bdf6d" providerId="LiveId" clId="{4C72F738-8884-4EB0-81C1-936C75487688}" dt="2026-04-24T22:21:29.492" v="6669" actId="14100"/>
        <pc:sldMkLst>
          <pc:docMk/>
          <pc:sldMk cId="1286797125" sldId="278"/>
        </pc:sldMkLst>
        <pc:spChg chg="mod">
          <ac:chgData name="Ecem Güven" userId="49b4b6c3744bdf6d" providerId="LiveId" clId="{4C72F738-8884-4EB0-81C1-936C75487688}" dt="2026-04-24T22:14:07.558" v="6534" actId="20577"/>
          <ac:spMkLst>
            <pc:docMk/>
            <pc:sldMk cId="1286797125" sldId="278"/>
            <ac:spMk id="2" creationId="{5B52F47F-1DF4-4083-9B6E-6900E444F319}"/>
          </ac:spMkLst>
        </pc:spChg>
        <pc:spChg chg="del">
          <ac:chgData name="Ecem Güven" userId="49b4b6c3744bdf6d" providerId="LiveId" clId="{4C72F738-8884-4EB0-81C1-936C75487688}" dt="2026-04-24T22:13:10.501" v="6497" actId="22"/>
          <ac:spMkLst>
            <pc:docMk/>
            <pc:sldMk cId="1286797125" sldId="278"/>
            <ac:spMk id="3" creationId="{9F935716-1040-495D-9288-935817205869}"/>
          </ac:spMkLst>
        </pc:spChg>
        <pc:spChg chg="add del mod">
          <ac:chgData name="Ecem Güven" userId="49b4b6c3744bdf6d" providerId="LiveId" clId="{4C72F738-8884-4EB0-81C1-936C75487688}" dt="2026-04-24T22:16:14.667" v="6542" actId="21"/>
          <ac:spMkLst>
            <pc:docMk/>
            <pc:sldMk cId="1286797125" sldId="278"/>
            <ac:spMk id="7" creationId="{5E15740E-734D-4A13-B920-BBF9FE50E91C}"/>
          </ac:spMkLst>
        </pc:spChg>
        <pc:spChg chg="add del mod">
          <ac:chgData name="Ecem Güven" userId="49b4b6c3744bdf6d" providerId="LiveId" clId="{4C72F738-8884-4EB0-81C1-936C75487688}" dt="2026-04-24T22:18:03.572" v="6582" actId="1076"/>
          <ac:spMkLst>
            <pc:docMk/>
            <pc:sldMk cId="1286797125" sldId="278"/>
            <ac:spMk id="8" creationId="{6E4AEA0E-DC05-4D3A-9AC2-F8212B7A5927}"/>
          </ac:spMkLst>
        </pc:spChg>
        <pc:spChg chg="add mod">
          <ac:chgData name="Ecem Güven" userId="49b4b6c3744bdf6d" providerId="LiveId" clId="{4C72F738-8884-4EB0-81C1-936C75487688}" dt="2026-04-24T22:17:03.540" v="6557"/>
          <ac:spMkLst>
            <pc:docMk/>
            <pc:sldMk cId="1286797125" sldId="278"/>
            <ac:spMk id="9" creationId="{541423EF-E60A-4FE7-8C9C-01EAF229CADD}"/>
          </ac:spMkLst>
        </pc:spChg>
        <pc:picChg chg="add mod ord">
          <ac:chgData name="Ecem Güven" userId="49b4b6c3744bdf6d" providerId="LiveId" clId="{4C72F738-8884-4EB0-81C1-936C75487688}" dt="2026-04-24T22:21:29.492" v="6669" actId="14100"/>
          <ac:picMkLst>
            <pc:docMk/>
            <pc:sldMk cId="1286797125" sldId="278"/>
            <ac:picMk id="5" creationId="{BA397C54-4997-449A-BAF3-1363618205D4}"/>
          </ac:picMkLst>
        </pc:picChg>
      </pc:sldChg>
      <pc:sldChg chg="modSp new del mod">
        <pc:chgData name="Ecem Güven" userId="49b4b6c3744bdf6d" providerId="LiveId" clId="{4C72F738-8884-4EB0-81C1-936C75487688}" dt="2026-04-24T22:20:09.911" v="6655" actId="2696"/>
        <pc:sldMkLst>
          <pc:docMk/>
          <pc:sldMk cId="1214607430" sldId="279"/>
        </pc:sldMkLst>
        <pc:spChg chg="mod">
          <ac:chgData name="Ecem Güven" userId="49b4b6c3744bdf6d" providerId="LiveId" clId="{4C72F738-8884-4EB0-81C1-936C75487688}" dt="2026-04-24T22:20:05.511" v="6654" actId="20577"/>
          <ac:spMkLst>
            <pc:docMk/>
            <pc:sldMk cId="1214607430" sldId="279"/>
            <ac:spMk id="3" creationId="{734BCBA7-0F16-4FB8-946F-D5A84A4A509E}"/>
          </ac:spMkLst>
        </pc:spChg>
      </pc:sldChg>
      <pc:sldChg chg="modSp add del mod">
        <pc:chgData name="Ecem Güven" userId="49b4b6c3744bdf6d" providerId="LiveId" clId="{4C72F738-8884-4EB0-81C1-936C75487688}" dt="2026-04-22T19:35:53.581" v="4439"/>
        <pc:sldMkLst>
          <pc:docMk/>
          <pc:sldMk cId="1485609068" sldId="545"/>
        </pc:sldMkLst>
        <pc:picChg chg="mod">
          <ac:chgData name="Ecem Güven" userId="49b4b6c3744bdf6d" providerId="LiveId" clId="{4C72F738-8884-4EB0-81C1-936C75487688}" dt="2026-04-22T19:35:52.964" v="4438" actId="1076"/>
          <ac:picMkLst>
            <pc:docMk/>
            <pc:sldMk cId="1485609068" sldId="545"/>
            <ac:picMk id="10" creationId="{00000000-0000-0000-0000-000000000000}"/>
          </ac:picMkLst>
        </pc:picChg>
      </pc:sldChg>
      <pc:sldChg chg="delSp modSp mod">
        <pc:chgData name="Ecem Güven" userId="49b4b6c3744bdf6d" providerId="LiveId" clId="{4C72F738-8884-4EB0-81C1-936C75487688}" dt="2026-04-24T23:03:51.764" v="6717" actId="14100"/>
        <pc:sldMkLst>
          <pc:docMk/>
          <pc:sldMk cId="524683930" sldId="548"/>
        </pc:sldMkLst>
        <pc:spChg chg="mod">
          <ac:chgData name="Ecem Güven" userId="49b4b6c3744bdf6d" providerId="LiveId" clId="{4C72F738-8884-4EB0-81C1-936C75487688}" dt="2026-04-24T23:02:07.688" v="6686" actId="14100"/>
          <ac:spMkLst>
            <pc:docMk/>
            <pc:sldMk cId="524683930" sldId="548"/>
            <ac:spMk id="2" creationId="{00000000-0000-0000-0000-000000000000}"/>
          </ac:spMkLst>
        </pc:spChg>
        <pc:spChg chg="del">
          <ac:chgData name="Ecem Güven" userId="49b4b6c3744bdf6d" providerId="LiveId" clId="{4C72F738-8884-4EB0-81C1-936C75487688}" dt="2026-04-24T23:02:52.968" v="6689" actId="21"/>
          <ac:spMkLst>
            <pc:docMk/>
            <pc:sldMk cId="524683930" sldId="548"/>
            <ac:spMk id="5" creationId="{00000000-0000-0000-0000-000000000000}"/>
          </ac:spMkLst>
        </pc:spChg>
        <pc:picChg chg="mod">
          <ac:chgData name="Ecem Güven" userId="49b4b6c3744bdf6d" providerId="LiveId" clId="{4C72F738-8884-4EB0-81C1-936C75487688}" dt="2026-04-24T23:03:51.764" v="6717" actId="14100"/>
          <ac:picMkLst>
            <pc:docMk/>
            <pc:sldMk cId="524683930" sldId="548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44281-DD22-4AC8-891E-677AB252F2CD}" type="datetimeFigureOut">
              <a:rPr lang="tr-TR" smtClean="0"/>
              <a:t>25.04.2026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6A81E-4D6B-478B-A970-17331158BB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7864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6A81E-4D6B-478B-A970-17331158BBF7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1967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6A81E-4D6B-478B-A970-17331158BBF7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9852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804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62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75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4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91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08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38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93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49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52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2931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290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0759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66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380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324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F3E8B3-001B-4977-B62E-C8C2C494E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02555"/>
            <a:ext cx="12192000" cy="1829502"/>
          </a:xfrm>
        </p:spPr>
        <p:txBody>
          <a:bodyPr>
            <a:noAutofit/>
          </a:bodyPr>
          <a:lstStyle/>
          <a:p>
            <a:pPr algn="ctr"/>
            <a:b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İNSÜLİN POMPASI ve </a:t>
            </a:r>
            <a:b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SÜREKLİ GLUKOZ ÖLÇÜM SİSTEMLERİ</a:t>
            </a:r>
            <a:r>
              <a:rPr lang="tr-TR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tr-TR" sz="40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Sensörler</a:t>
            </a:r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tr-TR" sz="4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E90E773-4C72-4DEF-A813-29E0D5909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76" y="4044398"/>
            <a:ext cx="12129247" cy="1711047"/>
          </a:xfrm>
        </p:spPr>
        <p:txBody>
          <a:bodyPr>
            <a:no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İkbal GÜVEN</a:t>
            </a:r>
          </a:p>
          <a:p>
            <a:pPr algn="ctr"/>
            <a:r>
              <a:rPr lang="tr-T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SBÜ Sincan E.A.H. Diyabet Eğitim Hemşiresi</a:t>
            </a:r>
          </a:p>
          <a:p>
            <a:pPr algn="ctr"/>
            <a:r>
              <a:rPr lang="tr-T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TDD Eğitimi –ANKARA</a:t>
            </a:r>
          </a:p>
          <a:p>
            <a:pPr algn="ctr"/>
            <a:r>
              <a:rPr lang="tr-T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Nisan 2026 </a:t>
            </a:r>
          </a:p>
        </p:txBody>
      </p:sp>
    </p:spTree>
    <p:extLst>
      <p:ext uri="{BB962C8B-B14F-4D97-AF65-F5344CB8AC3E}">
        <p14:creationId xmlns:p14="http://schemas.microsoft.com/office/powerpoint/2010/main" val="2103332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A9DC13-3109-4E79-B591-2A22C0CA3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1718" y="434673"/>
            <a:ext cx="12191999" cy="1280890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DİYABET NEDİR?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28A510-1CF6-4912-B7CD-AA5F8A72E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469" y="1404039"/>
            <a:ext cx="11071413" cy="2504573"/>
          </a:xfrm>
        </p:spPr>
        <p:txBody>
          <a:bodyPr>
            <a:normAutofit/>
          </a:bodyPr>
          <a:lstStyle/>
          <a:p>
            <a:r>
              <a:rPr lang="tr-TR" sz="3600" dirty="0"/>
              <a:t> </a:t>
            </a:r>
            <a:r>
              <a:rPr lang="tr-TR" sz="3600" dirty="0">
                <a:latin typeface="+mj-lt"/>
                <a:cs typeface="Calibri" panose="020F0502020204030204" pitchFamily="34" charset="0"/>
              </a:rPr>
              <a:t>Diyabet, kandaki şeker düzeyini dengeleyen insülin hormonunun eksikliği veya yeterince salgılanmasına rağmen vücutta kullanılamaması sonucu oluşan kronik ve </a:t>
            </a:r>
            <a:r>
              <a:rPr lang="tr-TR" sz="3600" dirty="0" err="1">
                <a:latin typeface="+mj-lt"/>
                <a:cs typeface="Calibri" panose="020F0502020204030204" pitchFamily="34" charset="0"/>
              </a:rPr>
              <a:t>metabolik</a:t>
            </a:r>
            <a:r>
              <a:rPr lang="tr-TR" sz="3600" dirty="0">
                <a:latin typeface="+mj-lt"/>
                <a:cs typeface="Calibri" panose="020F0502020204030204" pitchFamily="34" charset="0"/>
              </a:rPr>
              <a:t> bir hastalıktır.</a:t>
            </a:r>
            <a:endParaRPr lang="tr-TR" sz="3600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16B6B8A3-A398-43C6-AA99-9E35187D4530}"/>
              </a:ext>
            </a:extLst>
          </p:cNvPr>
          <p:cNvSpPr txBox="1">
            <a:spLocks/>
          </p:cNvSpPr>
          <p:nvPr/>
        </p:nvSpPr>
        <p:spPr>
          <a:xfrm>
            <a:off x="0" y="6402926"/>
            <a:ext cx="12191999" cy="4550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  <p:pic>
        <p:nvPicPr>
          <p:cNvPr id="5" name="İçerik Yer Tutucusu 11">
            <a:extLst>
              <a:ext uri="{FF2B5EF4-FFF2-40B4-BE49-F238E27FC236}">
                <a16:creationId xmlns:a16="http://schemas.microsoft.com/office/drawing/2014/main" id="{9B689E28-2A76-4380-99E5-62895B7455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3" t="2372"/>
          <a:stretch/>
        </p:blipFill>
        <p:spPr>
          <a:xfrm>
            <a:off x="6580094" y="3307976"/>
            <a:ext cx="4993341" cy="295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9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D7F714-C1D9-49B5-8E09-27D571AED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1719" y="559417"/>
            <a:ext cx="12191999" cy="1280890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DİYABETTE İLAÇ TEDAVİLERİ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C621C49-83C9-4DBE-8767-1DCBF350D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370" y="1970930"/>
            <a:ext cx="9827559" cy="1698932"/>
          </a:xfrm>
        </p:spPr>
        <p:txBody>
          <a:bodyPr/>
          <a:lstStyle/>
          <a:p>
            <a:r>
              <a:rPr lang="tr-TR" sz="2800" dirty="0"/>
              <a:t>   </a:t>
            </a:r>
            <a:r>
              <a:rPr lang="tr-TR" sz="3600" dirty="0"/>
              <a:t>OAD (Şeker düşürücü haplar)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11" name="Picture 2" descr="Glifor nedir? Ne işe yarar? Kullanımı, dozu ve yan etkileri">
            <a:extLst>
              <a:ext uri="{FF2B5EF4-FFF2-40B4-BE49-F238E27FC236}">
                <a16:creationId xmlns:a16="http://schemas.microsoft.com/office/drawing/2014/main" id="{3B9A8DED-D559-458B-862C-52E6BA23C1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0" t="8391" r="48656" b="21154"/>
          <a:stretch/>
        </p:blipFill>
        <p:spPr bwMode="auto">
          <a:xfrm>
            <a:off x="7792501" y="1779494"/>
            <a:ext cx="2304982" cy="169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VİDAPTİN MET 50 mg / 1000 mg Film Kaplı Tablet, 60 | Ali Raif Resmi Web  Sitesi">
            <a:extLst>
              <a:ext uri="{FF2B5EF4-FFF2-40B4-BE49-F238E27FC236}">
                <a16:creationId xmlns:a16="http://schemas.microsoft.com/office/drawing/2014/main" id="{47EE9E74-6B2F-4CEF-92D7-082B948C04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" t="22123" r="64222" b="26993"/>
          <a:stretch/>
        </p:blipFill>
        <p:spPr bwMode="auto">
          <a:xfrm>
            <a:off x="8565545" y="2145449"/>
            <a:ext cx="1531938" cy="133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İçerik Yer Tutucusu 2">
            <a:extLst>
              <a:ext uri="{FF2B5EF4-FFF2-40B4-BE49-F238E27FC236}">
                <a16:creationId xmlns:a16="http://schemas.microsoft.com/office/drawing/2014/main" id="{5D550541-66F8-432A-B3A3-2285D585F38D}"/>
              </a:ext>
            </a:extLst>
          </p:cNvPr>
          <p:cNvSpPr txBox="1">
            <a:spLocks/>
          </p:cNvSpPr>
          <p:nvPr/>
        </p:nvSpPr>
        <p:spPr>
          <a:xfrm>
            <a:off x="1826560" y="4733945"/>
            <a:ext cx="7496732" cy="1664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3000" dirty="0"/>
              <a:t>   </a:t>
            </a:r>
            <a:r>
              <a:rPr lang="tr-TR" sz="4000" dirty="0"/>
              <a:t>İnsülinler</a:t>
            </a:r>
            <a:r>
              <a:rPr lang="tr-TR" sz="2800" dirty="0"/>
              <a:t> </a:t>
            </a:r>
          </a:p>
          <a:p>
            <a:pPr marL="0" indent="0">
              <a:buFont typeface="Wingdings 3" charset="2"/>
              <a:buNone/>
            </a:pPr>
            <a:endParaRPr lang="tr-TR" dirty="0"/>
          </a:p>
        </p:txBody>
      </p:sp>
      <p:pic>
        <p:nvPicPr>
          <p:cNvPr id="14" name="Picture 2" descr="Etki Sürelerine Göre İnsülin Tipleri Nelerdir? | Diyabetimben.com">
            <a:extLst>
              <a:ext uri="{FF2B5EF4-FFF2-40B4-BE49-F238E27FC236}">
                <a16:creationId xmlns:a16="http://schemas.microsoft.com/office/drawing/2014/main" id="{EBEE3844-BDD7-4C2F-8E22-4A09B14A4D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1" r="11954" b="5573"/>
          <a:stretch/>
        </p:blipFill>
        <p:spPr bwMode="auto">
          <a:xfrm>
            <a:off x="7377953" y="3874474"/>
            <a:ext cx="2805953" cy="239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Başlık 1">
            <a:extLst>
              <a:ext uri="{FF2B5EF4-FFF2-40B4-BE49-F238E27FC236}">
                <a16:creationId xmlns:a16="http://schemas.microsoft.com/office/drawing/2014/main" id="{38B8417A-7F2E-4F65-87FA-48D9C3018E9D}"/>
              </a:ext>
            </a:extLst>
          </p:cNvPr>
          <p:cNvSpPr txBox="1">
            <a:spLocks/>
          </p:cNvSpPr>
          <p:nvPr/>
        </p:nvSpPr>
        <p:spPr>
          <a:xfrm>
            <a:off x="0" y="6298582"/>
            <a:ext cx="12192000" cy="6311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2323754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0E787A-FCCB-4322-A0A4-A35FD1710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4" y="89647"/>
            <a:ext cx="12111317" cy="1564341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İNSÜLİN UYGULAMA ARAÇLARI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6AAAF681-5935-4E1E-8309-655B5062A0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64" y="1228164"/>
            <a:ext cx="12183035" cy="5855755"/>
          </a:xfrm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DEDE2625-31B3-4B21-B2E3-4ABC52281CC4}"/>
              </a:ext>
            </a:extLst>
          </p:cNvPr>
          <p:cNvSpPr txBox="1">
            <a:spLocks/>
          </p:cNvSpPr>
          <p:nvPr/>
        </p:nvSpPr>
        <p:spPr>
          <a:xfrm>
            <a:off x="0" y="6452785"/>
            <a:ext cx="12192000" cy="6311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2284145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8B133C-F4CC-487D-A714-6897F569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04" y="108640"/>
            <a:ext cx="12191999" cy="1280890"/>
          </a:xfrm>
        </p:spPr>
        <p:txBody>
          <a:bodyPr>
            <a:noAutofit/>
          </a:bodyPr>
          <a:lstStyle/>
          <a:p>
            <a:pPr algn="ctr"/>
            <a:r>
              <a:rPr lang="tr-TR" sz="4200" b="1" dirty="0">
                <a:solidFill>
                  <a:srgbClr val="C00000"/>
                </a:solidFill>
              </a:rPr>
              <a:t>İNSÜLİN POMPA TEDAVİSİ</a:t>
            </a:r>
            <a:br>
              <a:rPr lang="tr-TR" sz="4200" b="1" dirty="0">
                <a:solidFill>
                  <a:srgbClr val="C00000"/>
                </a:solidFill>
              </a:rPr>
            </a:br>
            <a:r>
              <a:rPr lang="tr-TR" sz="4200" b="1" dirty="0">
                <a:solidFill>
                  <a:srgbClr val="C00000"/>
                </a:solidFill>
              </a:rPr>
              <a:t>(SÜREKLİ CİLT ALTI İNSÜLİN İNFÜZYONU)</a:t>
            </a:r>
          </a:p>
        </p:txBody>
      </p:sp>
      <p:pic>
        <p:nvPicPr>
          <p:cNvPr id="5" name="Picture 2" descr="blog-image">
            <a:extLst>
              <a:ext uri="{FF2B5EF4-FFF2-40B4-BE49-F238E27FC236}">
                <a16:creationId xmlns:a16="http://schemas.microsoft.com/office/drawing/2014/main" id="{C3F9FA09-EC27-4FB1-81FF-1B44BF344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9" y="1461247"/>
            <a:ext cx="12120281" cy="539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35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2A72C2-A7E3-44DC-AA3F-C4301E342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3789" y="399993"/>
            <a:ext cx="12245789" cy="1280890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İNSÜLİN POMPASI NASIL ÇALIŞIR?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93BE069-CB76-408C-93F8-EB6A1DCDC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987" y="1438020"/>
            <a:ext cx="5754221" cy="4223192"/>
          </a:xfrm>
        </p:spPr>
        <p:txBody>
          <a:bodyPr>
            <a:noAutofit/>
          </a:bodyPr>
          <a:lstStyle/>
          <a:p>
            <a:r>
              <a:rPr lang="tr-TR" sz="2600" b="1" dirty="0"/>
              <a:t>İnsülin pompası tedavisi </a:t>
            </a:r>
            <a:r>
              <a:rPr lang="tr-TR" sz="2600" dirty="0"/>
              <a:t>olarak ifade edilen </a:t>
            </a:r>
            <a:r>
              <a:rPr lang="tr-TR" sz="2600" b="1" dirty="0"/>
              <a:t>sürekli cilt altı insülin </a:t>
            </a:r>
            <a:r>
              <a:rPr lang="tr-TR" sz="2600" b="1" dirty="0" err="1"/>
              <a:t>infüzyonunda</a:t>
            </a:r>
            <a:r>
              <a:rPr lang="tr-TR" sz="2600" b="1" dirty="0"/>
              <a:t> </a:t>
            </a:r>
            <a:r>
              <a:rPr lang="tr-TR" sz="2600" dirty="0"/>
              <a:t>(SCİİ; insülin pompası) bir </a:t>
            </a:r>
            <a:r>
              <a:rPr lang="tr-TR" sz="2600" b="1" dirty="0"/>
              <a:t>rezervuarda bulunan insülin</a:t>
            </a:r>
            <a:r>
              <a:rPr lang="tr-TR" sz="2600" dirty="0"/>
              <a:t>, </a:t>
            </a:r>
            <a:r>
              <a:rPr lang="tr-TR" sz="2600" b="1" dirty="0" err="1"/>
              <a:t>kanül</a:t>
            </a:r>
            <a:r>
              <a:rPr lang="tr-TR" sz="2600" b="1" dirty="0"/>
              <a:t> yoluyla </a:t>
            </a:r>
            <a:r>
              <a:rPr lang="tr-TR" sz="2600" b="1" dirty="0" err="1"/>
              <a:t>subkutan</a:t>
            </a:r>
            <a:r>
              <a:rPr lang="tr-TR" sz="2600" b="1" dirty="0"/>
              <a:t> dokuya ulaşır ve</a:t>
            </a:r>
            <a:r>
              <a:rPr lang="tr-TR" sz="2600" dirty="0"/>
              <a:t> bu yolla </a:t>
            </a:r>
            <a:r>
              <a:rPr lang="tr-TR" sz="2600" b="1" dirty="0"/>
              <a:t>sürekli insülin uygular</a:t>
            </a:r>
            <a:r>
              <a:rPr lang="tr-TR" sz="2600" dirty="0"/>
              <a:t>. </a:t>
            </a:r>
            <a:r>
              <a:rPr lang="tr-TR" sz="2600" b="1" dirty="0"/>
              <a:t>Bazal ve </a:t>
            </a:r>
            <a:r>
              <a:rPr lang="tr-TR" sz="2600" b="1" dirty="0" err="1"/>
              <a:t>bolus</a:t>
            </a:r>
            <a:r>
              <a:rPr lang="tr-TR" sz="2600" b="1" dirty="0"/>
              <a:t> </a:t>
            </a:r>
            <a:r>
              <a:rPr lang="tr-TR" sz="2600" dirty="0"/>
              <a:t>insülin miktarı manüel (</a:t>
            </a:r>
            <a:r>
              <a:rPr lang="tr-TR" sz="2600" b="1" dirty="0"/>
              <a:t>elle</a:t>
            </a:r>
            <a:r>
              <a:rPr lang="tr-TR" sz="2600" dirty="0"/>
              <a:t>) ayarlanır*.</a:t>
            </a:r>
          </a:p>
          <a:p>
            <a:r>
              <a:rPr lang="tr-TR" sz="2600" dirty="0"/>
              <a:t> Duşa , havuza ve denize girerken pompadan ayrılmalıdır. (suya dayanıklı pompalar ile girilebilir) </a:t>
            </a:r>
          </a:p>
          <a:p>
            <a:pPr marL="0" indent="0">
              <a:buNone/>
            </a:pPr>
            <a:endParaRPr lang="tr-TR" sz="2600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785FAB7-CDE5-4530-B927-DBCBCDDB1495}"/>
              </a:ext>
            </a:extLst>
          </p:cNvPr>
          <p:cNvSpPr txBox="1"/>
          <p:nvPr/>
        </p:nvSpPr>
        <p:spPr>
          <a:xfrm>
            <a:off x="4760259" y="6334896"/>
            <a:ext cx="38234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000" dirty="0"/>
              <a:t>*Diyabet Tanı ve Tedavi </a:t>
            </a:r>
            <a:r>
              <a:rPr lang="tr-TR" sz="1000" dirty="0" err="1"/>
              <a:t>Klavuzu</a:t>
            </a:r>
            <a:r>
              <a:rPr lang="tr-TR" sz="1000" dirty="0"/>
              <a:t>- TEMD2024</a:t>
            </a:r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E2A25B2E-3C7C-4A29-B70F-DD62DD868C0E}"/>
              </a:ext>
            </a:extLst>
          </p:cNvPr>
          <p:cNvSpPr txBox="1">
            <a:spLocks/>
          </p:cNvSpPr>
          <p:nvPr/>
        </p:nvSpPr>
        <p:spPr>
          <a:xfrm>
            <a:off x="-26895" y="6581117"/>
            <a:ext cx="12192000" cy="6311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  <p:pic>
        <p:nvPicPr>
          <p:cNvPr id="4100" name="Picture 4" descr="Türkiye'deki İnsülin Pompaları ve SGK Ödemeleri | Diyabetimben.com">
            <a:extLst>
              <a:ext uri="{FF2B5EF4-FFF2-40B4-BE49-F238E27FC236}">
                <a16:creationId xmlns:a16="http://schemas.microsoft.com/office/drawing/2014/main" id="{3E4C7DA5-2574-4101-81B5-E66DF1EE5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170" y="1407459"/>
            <a:ext cx="3823448" cy="404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737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5D7222-65E4-4B73-B965-1293ABFED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İnsülin pompası nasıl kullanılır? İnsülin pompasının faydaları |  Eczacilar.net">
            <a:extLst>
              <a:ext uri="{FF2B5EF4-FFF2-40B4-BE49-F238E27FC236}">
                <a16:creationId xmlns:a16="http://schemas.microsoft.com/office/drawing/2014/main" id="{C6504BCC-0F97-4542-9BF9-1B6A864606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66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16FEBA-95A3-4B87-8454-A80EADE61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0200"/>
            <a:ext cx="12084424" cy="1280890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İNSÜLİN POMPASI KULLANAN BİREYLER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KARBONHİDRAT SAYIMI İLE BESLENME YAPAR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9B517EF6-CE97-4E41-A276-FF2FB161C6C1}"/>
              </a:ext>
            </a:extLst>
          </p:cNvPr>
          <p:cNvSpPr txBox="1">
            <a:spLocks/>
          </p:cNvSpPr>
          <p:nvPr/>
        </p:nvSpPr>
        <p:spPr>
          <a:xfrm>
            <a:off x="0" y="6362232"/>
            <a:ext cx="12192000" cy="6311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6070C4AD-AD14-4EEF-9353-C82193DC9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929" y="1566581"/>
            <a:ext cx="5741895" cy="43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63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DC7D51-A44C-4579-8093-4B1352099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8958"/>
            <a:ext cx="12192000" cy="1280890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İNSÜLİN POMPASI UYGULAMA BÖLGELERİ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1C1ED0-FD9B-49C8-9717-72847674D3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47211" t="19219" r="6278" b="8651"/>
          <a:stretch/>
        </p:blipFill>
        <p:spPr bwMode="auto">
          <a:xfrm>
            <a:off x="3169023" y="1222619"/>
            <a:ext cx="5853953" cy="5226423"/>
          </a:xfrm>
          <a:prstGeom prst="rect">
            <a:avLst/>
          </a:prstGeom>
          <a:noFill/>
        </p:spPr>
      </p:pic>
      <p:sp>
        <p:nvSpPr>
          <p:cNvPr id="5" name="Başlık 1">
            <a:extLst>
              <a:ext uri="{FF2B5EF4-FFF2-40B4-BE49-F238E27FC236}">
                <a16:creationId xmlns:a16="http://schemas.microsoft.com/office/drawing/2014/main" id="{6382DFB3-369C-401C-9CD6-9E76A5B0AC02}"/>
              </a:ext>
            </a:extLst>
          </p:cNvPr>
          <p:cNvSpPr txBox="1">
            <a:spLocks/>
          </p:cNvSpPr>
          <p:nvPr/>
        </p:nvSpPr>
        <p:spPr>
          <a:xfrm>
            <a:off x="0" y="6449042"/>
            <a:ext cx="12192000" cy="6311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958211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A3BCB3-5E5B-4A73-8E92-702A37DDD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2789"/>
            <a:ext cx="12192000" cy="1280890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İNSÜLİN POMPASI KİMLERE UYGULANIR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2588D8-7585-4533-B8B9-4B263D1F2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282" y="1331548"/>
            <a:ext cx="6042212" cy="4662414"/>
          </a:xfrm>
        </p:spPr>
        <p:txBody>
          <a:bodyPr>
            <a:noAutofit/>
          </a:bodyPr>
          <a:lstStyle/>
          <a:p>
            <a:r>
              <a:rPr lang="tr-TR" sz="2000" dirty="0"/>
              <a:t> Kan şekeri izlemi ve karbonhidrat sayımı konularında istekli olanlara</a:t>
            </a:r>
          </a:p>
          <a:p>
            <a:r>
              <a:rPr lang="tr-TR" sz="2000" dirty="0"/>
              <a:t> Gebe olan ve gebelik planlayan Tip 1 Diyabetlilere </a:t>
            </a:r>
          </a:p>
          <a:p>
            <a:r>
              <a:rPr lang="tr-TR" sz="2000" dirty="0"/>
              <a:t> Daha sıkı </a:t>
            </a:r>
            <a:r>
              <a:rPr lang="tr-TR" sz="2000" dirty="0" err="1"/>
              <a:t>glisemik</a:t>
            </a:r>
            <a:r>
              <a:rPr lang="tr-TR" sz="2000" dirty="0"/>
              <a:t> kontrol ihtiyacı </a:t>
            </a:r>
          </a:p>
          <a:p>
            <a:r>
              <a:rPr lang="tr-TR" sz="2000" dirty="0"/>
              <a:t> Hipoglisemiyi </a:t>
            </a:r>
            <a:r>
              <a:rPr lang="tr-TR" sz="2000" dirty="0" err="1"/>
              <a:t>farkedemeyen</a:t>
            </a:r>
            <a:r>
              <a:rPr lang="tr-TR" sz="2000" dirty="0"/>
              <a:t> hastalar </a:t>
            </a:r>
          </a:p>
          <a:p>
            <a:r>
              <a:rPr lang="tr-TR" sz="2000" dirty="0"/>
              <a:t> Sık hipoglisemi yaşayan hastalar </a:t>
            </a:r>
          </a:p>
          <a:p>
            <a:r>
              <a:rPr lang="tr-TR" sz="2000" dirty="0"/>
              <a:t> Gece vardiyasında çalışanlar </a:t>
            </a:r>
          </a:p>
          <a:p>
            <a:r>
              <a:rPr lang="tr-TR" sz="2000" dirty="0"/>
              <a:t> Yoğun egzersiz yapan (profesyonel sporcu) Tip 1 Diyabetliler</a:t>
            </a:r>
          </a:p>
          <a:p>
            <a:r>
              <a:rPr lang="tr-TR" sz="2000" dirty="0"/>
              <a:t>Küçük çocuklar ve gençlerde;</a:t>
            </a:r>
          </a:p>
          <a:p>
            <a:pPr marL="0" indent="0">
              <a:buNone/>
            </a:pPr>
            <a:r>
              <a:rPr lang="tr-TR" sz="2000" dirty="0"/>
              <a:t>     çoklu insülin enjeksiyon tedavisine uyum sorunları yaşayan veya daha hassas insülin ayarlamaları gerektiren hastalar.</a:t>
            </a:r>
          </a:p>
        </p:txBody>
      </p:sp>
      <p:pic>
        <p:nvPicPr>
          <p:cNvPr id="6148" name="Picture 4" descr="Gebelikte Şeker Hastalığı, Gebelik Şekeri - Prof. Dr. Hülya Dede">
            <a:extLst>
              <a:ext uri="{FF2B5EF4-FFF2-40B4-BE49-F238E27FC236}">
                <a16:creationId xmlns:a16="http://schemas.microsoft.com/office/drawing/2014/main" id="{3569CDA5-CB1F-40FB-BD3F-A1D691685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479" y="1403649"/>
            <a:ext cx="2089112" cy="225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İnsülin Pompası Tutucu, Diyabetik İnsülin Pompası Kemeri, Ayarlanabilir  Atletik İnsülin Pompası Kılıfı, Spor Sırasında Diyabetik Malzemeler,  Diyabet Aksesuarları ile Uyumlu T: Slim/t: Erkekler : Amazon.com.tr: Sağlık  ve Bakım">
            <a:extLst>
              <a:ext uri="{FF2B5EF4-FFF2-40B4-BE49-F238E27FC236}">
                <a16:creationId xmlns:a16="http://schemas.microsoft.com/office/drawing/2014/main" id="{BE93FBF1-039D-403D-8CD0-1D14D2D018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7" t="361" r="-880" b="-881"/>
          <a:stretch/>
        </p:blipFill>
        <p:spPr bwMode="auto">
          <a:xfrm>
            <a:off x="9840940" y="1403649"/>
            <a:ext cx="2393409" cy="235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İzmir Şehir Hastanesi'nde Tip 1 Diyabetli Çocuklara Yapay Pankreas  Uygulaması Başlatıldı - Haberler">
            <a:extLst>
              <a:ext uri="{FF2B5EF4-FFF2-40B4-BE49-F238E27FC236}">
                <a16:creationId xmlns:a16="http://schemas.microsoft.com/office/drawing/2014/main" id="{FCA49ECE-027D-4D78-B8E3-E5F25F12D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544" y="3727166"/>
            <a:ext cx="2238029" cy="256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İnsülin Pompası Tutacağı - t: Slim/t: Slim X2 ile uyumludur - Ayarlanabilir  Diyabetik Pompa Kılıfı - Yetişkinler ve Çocuklar için Diyabetik İnsülin  Pompası Kemerleri Kol Bandı - Spor için Diyabetik : Amazon.com.tr:">
            <a:extLst>
              <a:ext uri="{FF2B5EF4-FFF2-40B4-BE49-F238E27FC236}">
                <a16:creationId xmlns:a16="http://schemas.microsoft.com/office/drawing/2014/main" id="{562A09C7-D0D3-41A9-AA27-78F6A67C2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170" y="3727166"/>
            <a:ext cx="2024389" cy="252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aşlık 1">
            <a:extLst>
              <a:ext uri="{FF2B5EF4-FFF2-40B4-BE49-F238E27FC236}">
                <a16:creationId xmlns:a16="http://schemas.microsoft.com/office/drawing/2014/main" id="{50349D8A-816E-416D-BDD0-5E6942D470FD}"/>
              </a:ext>
            </a:extLst>
          </p:cNvPr>
          <p:cNvSpPr txBox="1">
            <a:spLocks/>
          </p:cNvSpPr>
          <p:nvPr/>
        </p:nvSpPr>
        <p:spPr>
          <a:xfrm>
            <a:off x="0" y="6424377"/>
            <a:ext cx="12192000" cy="3519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759673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7F11E9-37FC-4327-9021-AD29A2989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59" y="295836"/>
            <a:ext cx="12003741" cy="1743635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İNSÜLİN POMPASININ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 UYGULANMADIĞI DURUMLAR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CC1D00-E6BE-4135-A1D9-E177BA912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429" y="2250141"/>
            <a:ext cx="8915400" cy="3496236"/>
          </a:xfrm>
        </p:spPr>
        <p:txBody>
          <a:bodyPr/>
          <a:lstStyle/>
          <a:p>
            <a:r>
              <a:rPr lang="tr-TR" dirty="0"/>
              <a:t> </a:t>
            </a:r>
            <a:r>
              <a:rPr lang="tr-TR" sz="2200" dirty="0"/>
              <a:t>Hasta Motivasyonu yetersiz veya Uyum yoksa </a:t>
            </a:r>
          </a:p>
          <a:p>
            <a:r>
              <a:rPr lang="tr-TR" sz="2200" dirty="0"/>
              <a:t> </a:t>
            </a:r>
            <a:r>
              <a:rPr lang="tr-TR" sz="2200" dirty="0" err="1"/>
              <a:t>Psikososyal</a:t>
            </a:r>
            <a:r>
              <a:rPr lang="tr-TR" sz="2200" dirty="0"/>
              <a:t> Engeller: Bilişsel bozukluk, şiddetli psikiyatrik hastalık veya güvenilir öz bakım eksikliği.</a:t>
            </a:r>
          </a:p>
          <a:p>
            <a:r>
              <a:rPr lang="tr-TR" sz="2200" dirty="0"/>
              <a:t> Finansal Kısıtlamalar: İnsülin pompaları ve sarf malzemeleri maliyetli olabilir ve sigorta kapsamı değişebilir</a:t>
            </a:r>
          </a:p>
          <a:p>
            <a:r>
              <a:rPr lang="tr-TR" sz="2200" dirty="0"/>
              <a:t> SVO geçiren, psikosomatik ilaç kullanan bireylerde 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05B3E314-14EB-4EF9-8C23-FA991E2CD9B9}"/>
              </a:ext>
            </a:extLst>
          </p:cNvPr>
          <p:cNvSpPr txBox="1">
            <a:spLocks/>
          </p:cNvSpPr>
          <p:nvPr/>
        </p:nvSpPr>
        <p:spPr>
          <a:xfrm>
            <a:off x="0" y="6424377"/>
            <a:ext cx="12192000" cy="3519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1963318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DE35C7-BD70-4905-BA77-B78AF54B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5" y="180310"/>
            <a:ext cx="10793506" cy="1164445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solidFill>
                  <a:srgbClr val="C00000"/>
                </a:solidFill>
              </a:rPr>
              <a:t>İNSÜLİN POMPASININ AVANTAJLARI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62A7A5-5F26-4B16-8DDD-5DB1433EF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922" y="1676399"/>
            <a:ext cx="6291470" cy="4485861"/>
          </a:xfrm>
        </p:spPr>
        <p:txBody>
          <a:bodyPr>
            <a:normAutofit/>
          </a:bodyPr>
          <a:lstStyle/>
          <a:p>
            <a:r>
              <a:rPr lang="tr-TR" sz="2200" dirty="0"/>
              <a:t> </a:t>
            </a:r>
            <a:r>
              <a:rPr lang="tr-TR" sz="2200" b="1" dirty="0"/>
              <a:t>Kan şekerini daha dengeli ve istikrarlı </a:t>
            </a:r>
            <a:r>
              <a:rPr lang="tr-TR" sz="2200" dirty="0"/>
              <a:t>tutarak </a:t>
            </a:r>
            <a:r>
              <a:rPr lang="tr-TR" sz="2200" b="1" dirty="0"/>
              <a:t>ani düşüş/yükselmeleri önler,</a:t>
            </a:r>
          </a:p>
          <a:p>
            <a:r>
              <a:rPr lang="tr-TR" sz="2200" b="1" dirty="0"/>
              <a:t> HbA1c </a:t>
            </a:r>
            <a:r>
              <a:rPr lang="tr-TR" sz="2200" dirty="0"/>
              <a:t>değerlerini </a:t>
            </a:r>
            <a:r>
              <a:rPr lang="tr-TR" sz="2200" b="1" dirty="0"/>
              <a:t>iyileştirir.</a:t>
            </a:r>
          </a:p>
          <a:p>
            <a:r>
              <a:rPr lang="tr-TR" sz="2200" dirty="0"/>
              <a:t>Günde </a:t>
            </a:r>
            <a:r>
              <a:rPr lang="tr-TR" sz="2200" b="1" dirty="0"/>
              <a:t>çoklu enjeksiyon zorunluluğunu ortadan kaldırarak yaşam kalitesini artırır.</a:t>
            </a:r>
          </a:p>
          <a:p>
            <a:r>
              <a:rPr lang="tr-TR" sz="2200" b="1" dirty="0"/>
              <a:t> Kişiye özel bazal insülin ayarı</a:t>
            </a:r>
            <a:r>
              <a:rPr lang="tr-TR" sz="2200" dirty="0"/>
              <a:t>, </a:t>
            </a:r>
            <a:r>
              <a:rPr lang="tr-TR" sz="2200" b="1" dirty="0"/>
              <a:t>esnek öğün </a:t>
            </a:r>
            <a:r>
              <a:rPr lang="tr-TR" sz="2200" dirty="0"/>
              <a:t>saatleri ve </a:t>
            </a:r>
            <a:r>
              <a:rPr lang="tr-TR" sz="2200" b="1" dirty="0" err="1"/>
              <a:t>sensör</a:t>
            </a:r>
            <a:r>
              <a:rPr lang="tr-TR" sz="2200" b="1" dirty="0"/>
              <a:t> ile </a:t>
            </a:r>
            <a:r>
              <a:rPr lang="tr-TR" sz="2200" dirty="0"/>
              <a:t>kullanımda </a:t>
            </a:r>
            <a:r>
              <a:rPr lang="tr-TR" sz="2200" b="1" dirty="0"/>
              <a:t>hipoglisemi riskini azaltma</a:t>
            </a:r>
            <a:r>
              <a:rPr lang="tr-TR" sz="2200" b="1" dirty="0">
                <a:solidFill>
                  <a:srgbClr val="0A0A0A"/>
                </a:solidFill>
                <a:latin typeface="Google Sans"/>
              </a:rPr>
              <a:t>.</a:t>
            </a:r>
            <a:r>
              <a:rPr lang="tr-TR" sz="2200" b="1" dirty="0"/>
              <a:t> </a:t>
            </a:r>
          </a:p>
          <a:p>
            <a:r>
              <a:rPr lang="tr-TR" sz="2200" dirty="0"/>
              <a:t>Daha </a:t>
            </a:r>
            <a:r>
              <a:rPr lang="tr-TR" sz="2200" b="1" dirty="0"/>
              <a:t>esnek yaşam.</a:t>
            </a:r>
          </a:p>
          <a:p>
            <a:endParaRPr lang="tr-TR" dirty="0"/>
          </a:p>
        </p:txBody>
      </p:sp>
      <p:pic>
        <p:nvPicPr>
          <p:cNvPr id="8196" name="Picture 4" descr="Mutlu Büyük Aile Park Pikniği Aşk Bağı Yeniden Bir Araya — Stok Foto ©  PeopleImages.com #644059836">
            <a:extLst>
              <a:ext uri="{FF2B5EF4-FFF2-40B4-BE49-F238E27FC236}">
                <a16:creationId xmlns:a16="http://schemas.microsoft.com/office/drawing/2014/main" id="{1103C7AF-9391-4A01-ABA5-26A99B863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965" y="1960885"/>
            <a:ext cx="4976776" cy="311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DE5DCA1A-B3D3-42ED-A581-A8E658161A50}"/>
              </a:ext>
            </a:extLst>
          </p:cNvPr>
          <p:cNvSpPr txBox="1">
            <a:spLocks/>
          </p:cNvSpPr>
          <p:nvPr/>
        </p:nvSpPr>
        <p:spPr>
          <a:xfrm>
            <a:off x="0" y="6424377"/>
            <a:ext cx="12192000" cy="3519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919207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F3EA5F-ECB1-4098-9586-0C1F96B44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23" y="661677"/>
            <a:ext cx="11994776" cy="2441819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CGM 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 SÜREKLİ CİLT ALTI ŞEKER ÖLÇÜM SİSTEMİ (SENSÖRLER)</a:t>
            </a:r>
            <a:br>
              <a:rPr lang="tr-TR" sz="4000" dirty="0"/>
            </a:br>
            <a:endParaRPr lang="tr-TR" sz="4000" dirty="0"/>
          </a:p>
        </p:txBody>
      </p:sp>
      <p:pic>
        <p:nvPicPr>
          <p:cNvPr id="4" name="Picture 6" descr="Sürekli Şeker Ölçüm Sistemi">
            <a:extLst>
              <a:ext uri="{FF2B5EF4-FFF2-40B4-BE49-F238E27FC236}">
                <a16:creationId xmlns:a16="http://schemas.microsoft.com/office/drawing/2014/main" id="{D13C9454-3572-46C1-9A5F-653CFEF2A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70" y="2034989"/>
            <a:ext cx="9224683" cy="441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şlık 1">
            <a:extLst>
              <a:ext uri="{FF2B5EF4-FFF2-40B4-BE49-F238E27FC236}">
                <a16:creationId xmlns:a16="http://schemas.microsoft.com/office/drawing/2014/main" id="{D70DC9EF-446C-4BC8-8381-A992B98A7586}"/>
              </a:ext>
            </a:extLst>
          </p:cNvPr>
          <p:cNvSpPr txBox="1">
            <a:spLocks/>
          </p:cNvSpPr>
          <p:nvPr/>
        </p:nvSpPr>
        <p:spPr>
          <a:xfrm>
            <a:off x="394447" y="6606989"/>
            <a:ext cx="11403106" cy="3137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380879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002399-EF08-4594-BB99-EB0B8B13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89" y="166215"/>
            <a:ext cx="1156447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100" b="1" dirty="0">
                <a:solidFill>
                  <a:srgbClr val="C00000"/>
                </a:solidFill>
              </a:rPr>
              <a:t> SÜREKLİ CİLT ALTI ŞEKER ÖLÇÜM SİSTEMİ,</a:t>
            </a:r>
            <a:br>
              <a:rPr lang="tr-TR" sz="3100" b="1" dirty="0">
                <a:solidFill>
                  <a:srgbClr val="C00000"/>
                </a:solidFill>
              </a:rPr>
            </a:br>
            <a:r>
              <a:rPr lang="tr-TR" sz="3100" b="1" dirty="0">
                <a:solidFill>
                  <a:srgbClr val="C00000"/>
                </a:solidFill>
              </a:rPr>
              <a:t>SENSÖRLER NASIL ÇALIŞIR?</a:t>
            </a:r>
            <a:br>
              <a:rPr lang="tr-TR" sz="3600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C09A1F5-94E6-4D9B-99D4-17A3EB13D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271" y="4280280"/>
            <a:ext cx="9807389" cy="2411505"/>
          </a:xfrm>
        </p:spPr>
        <p:txBody>
          <a:bodyPr>
            <a:normAutofit fontScale="77500" lnSpcReduction="20000"/>
          </a:bodyPr>
          <a:lstStyle/>
          <a:p>
            <a:r>
              <a:rPr lang="tr-TR" sz="3000" dirty="0"/>
              <a:t> </a:t>
            </a:r>
            <a:r>
              <a:rPr lang="tr-TR" sz="3100" dirty="0"/>
              <a:t>SENSÖRLER,</a:t>
            </a:r>
            <a:r>
              <a:rPr lang="tr-TR" sz="3100" b="1" dirty="0">
                <a:solidFill>
                  <a:srgbClr val="C00000"/>
                </a:solidFill>
              </a:rPr>
              <a:t>24 saat sürekli cilt altı doku sıvısından şeker ölçümü</a:t>
            </a:r>
            <a:r>
              <a:rPr lang="tr-TR" sz="3100" b="1" dirty="0"/>
              <a:t> </a:t>
            </a:r>
            <a:r>
              <a:rPr lang="tr-TR" sz="3100" dirty="0"/>
              <a:t>yapar.</a:t>
            </a:r>
          </a:p>
          <a:p>
            <a:r>
              <a:rPr lang="tr-TR" sz="2600" b="1" dirty="0"/>
              <a:t>İnsülin uygulama bölgelerine takılır. ( </a:t>
            </a:r>
            <a:r>
              <a:rPr lang="tr-TR" sz="2600" b="1" dirty="0">
                <a:solidFill>
                  <a:srgbClr val="C00000"/>
                </a:solidFill>
              </a:rPr>
              <a:t>genelde kol bölgesi </a:t>
            </a:r>
            <a:r>
              <a:rPr lang="tr-TR" sz="2600" b="1" dirty="0"/>
              <a:t>kullanılır )</a:t>
            </a:r>
          </a:p>
          <a:p>
            <a:r>
              <a:rPr lang="tr-TR" sz="2600" b="1" dirty="0"/>
              <a:t>Kan şekeri YÜKSEK</a:t>
            </a:r>
            <a:r>
              <a:rPr lang="tr-TR" sz="2600" dirty="0"/>
              <a:t> veya </a:t>
            </a:r>
            <a:r>
              <a:rPr lang="tr-TR" sz="2600" b="1" dirty="0"/>
              <a:t>hipoglisemi</a:t>
            </a:r>
            <a:r>
              <a:rPr lang="tr-TR" sz="2600" dirty="0"/>
              <a:t> ( </a:t>
            </a:r>
            <a:r>
              <a:rPr lang="tr-TR" sz="2600" b="1" dirty="0"/>
              <a:t>kan şekerinin DÜŞMESİ</a:t>
            </a:r>
            <a:r>
              <a:rPr lang="tr-TR" sz="2600" dirty="0"/>
              <a:t>) durumlarında </a:t>
            </a:r>
            <a:r>
              <a:rPr lang="tr-TR" sz="2600" b="1" dirty="0">
                <a:solidFill>
                  <a:srgbClr val="C00000"/>
                </a:solidFill>
              </a:rPr>
              <a:t>ALARM </a:t>
            </a:r>
            <a:r>
              <a:rPr lang="tr-TR" sz="2600" dirty="0"/>
              <a:t>verir.</a:t>
            </a:r>
          </a:p>
          <a:p>
            <a:r>
              <a:rPr lang="tr-TR" sz="2600" dirty="0"/>
              <a:t>Denize, havuza, duşa girilebilir.</a:t>
            </a:r>
          </a:p>
          <a:p>
            <a:r>
              <a:rPr lang="tr-TR" sz="2600" dirty="0"/>
              <a:t> telefon ve </a:t>
            </a:r>
            <a:r>
              <a:rPr lang="tr-TR" sz="2600" dirty="0" err="1"/>
              <a:t>sensör</a:t>
            </a:r>
            <a:r>
              <a:rPr lang="tr-TR" sz="2600" dirty="0"/>
              <a:t> 6 m mesafede olmalıdır.</a:t>
            </a:r>
          </a:p>
          <a:p>
            <a:endParaRPr lang="tr-TR" sz="2900" dirty="0"/>
          </a:p>
          <a:p>
            <a:pPr marL="0" indent="0">
              <a:buNone/>
            </a:pPr>
            <a:endParaRPr lang="tr-TR" sz="2800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D0AC595F-877C-41AE-A132-999D7BC80BC9}"/>
              </a:ext>
            </a:extLst>
          </p:cNvPr>
          <p:cNvSpPr txBox="1">
            <a:spLocks/>
          </p:cNvSpPr>
          <p:nvPr/>
        </p:nvSpPr>
        <p:spPr>
          <a:xfrm>
            <a:off x="0" y="6506076"/>
            <a:ext cx="12192000" cy="3519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  <p:pic>
        <p:nvPicPr>
          <p:cNvPr id="1026" name="Picture 2" descr="Cgm stok fotoğraflar, telifsiz resimler, görseller | DepositPhotos">
            <a:extLst>
              <a:ext uri="{FF2B5EF4-FFF2-40B4-BE49-F238E27FC236}">
                <a16:creationId xmlns:a16="http://schemas.microsoft.com/office/drawing/2014/main" id="{114F6A77-9BC2-4E6F-9626-E3507CCA0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671" y="1198567"/>
            <a:ext cx="4231340" cy="271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yabetli bireylerin uykuda dikkat etmesi gereken başlıca konulardan biri  daha: Sürekli Glikoz Takip Cihazı (CGM) Kullanımı Alarm ayarlı CGM  cihazları, gece ani düşüş veya yükselişlerde uyarı vererek güvenlik sağlar.  #tip1diyabet #cgm">
            <a:extLst>
              <a:ext uri="{FF2B5EF4-FFF2-40B4-BE49-F238E27FC236}">
                <a16:creationId xmlns:a16="http://schemas.microsoft.com/office/drawing/2014/main" id="{3FB3C7F9-0AF1-4214-A0EA-7957D7F19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271" y="1198567"/>
            <a:ext cx="4231340" cy="271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774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151C5A-46E6-4F4B-85E2-18D730B41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E5B3BFEA-68AC-4385-9F01-A865C7D417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54771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-1"/>
            <a:ext cx="12032165" cy="970155"/>
          </a:xfrm>
        </p:spPr>
        <p:txBody>
          <a:bodyPr>
            <a:normAutofit/>
          </a:bodyPr>
          <a:lstStyle/>
          <a:p>
            <a:pPr algn="ctr"/>
            <a:r>
              <a:rPr lang="tr-TR" sz="2400" b="1" dirty="0">
                <a:solidFill>
                  <a:srgbClr val="C00000"/>
                </a:solidFill>
              </a:rPr>
              <a:t>SENSÖRDE GENEL BAKIŞ (30 GÜNLÜK ORTALAMA ÖRNEK)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835" y="423748"/>
            <a:ext cx="11753385" cy="643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683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665DEC-BFC2-4793-870A-DB68D40F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1515"/>
            <a:ext cx="11998712" cy="1041508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SENSÖR UYGULAMA BÖLGELERİ 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 </a:t>
            </a:r>
            <a:br>
              <a:rPr lang="tr-TR" b="1" dirty="0">
                <a:solidFill>
                  <a:srgbClr val="C00000"/>
                </a:solidFill>
              </a:rPr>
            </a:br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146B8BF-7312-4C03-8553-2AA16DDED8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756" y="732269"/>
            <a:ext cx="11887200" cy="4947056"/>
          </a:xfrm>
        </p:spPr>
      </p:pic>
      <p:sp>
        <p:nvSpPr>
          <p:cNvPr id="8" name="Başlık 1">
            <a:extLst>
              <a:ext uri="{FF2B5EF4-FFF2-40B4-BE49-F238E27FC236}">
                <a16:creationId xmlns:a16="http://schemas.microsoft.com/office/drawing/2014/main" id="{DE887D57-964F-4CFC-B560-26356C858788}"/>
              </a:ext>
            </a:extLst>
          </p:cNvPr>
          <p:cNvSpPr txBox="1">
            <a:spLocks/>
          </p:cNvSpPr>
          <p:nvPr/>
        </p:nvSpPr>
        <p:spPr>
          <a:xfrm>
            <a:off x="0" y="6424377"/>
            <a:ext cx="12192000" cy="3519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925C66D-5408-48EA-9E99-1A61BABF936D}"/>
              </a:ext>
            </a:extLst>
          </p:cNvPr>
          <p:cNvSpPr txBox="1"/>
          <p:nvPr/>
        </p:nvSpPr>
        <p:spPr>
          <a:xfrm>
            <a:off x="2036956" y="5974815"/>
            <a:ext cx="81180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/>
              <a:t>https://file.temd.org.tr/Uploads/publications/guides/documents/temd-diyabetteknolojilerikilavuzu-2025.pdf</a:t>
            </a:r>
          </a:p>
        </p:txBody>
      </p:sp>
    </p:spTree>
    <p:extLst>
      <p:ext uri="{BB962C8B-B14F-4D97-AF65-F5344CB8AC3E}">
        <p14:creationId xmlns:p14="http://schemas.microsoft.com/office/powerpoint/2010/main" val="3821956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52F47F-1DF4-4083-9B6E-6900E444F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57" y="88851"/>
            <a:ext cx="11925963" cy="1280890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FARKLI SENSÖRLERİN UYGULAMA ÖRNEĞİ</a:t>
            </a:r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BA397C54-4997-449A-BAF3-1363618205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8" y="729296"/>
            <a:ext cx="12192000" cy="5088497"/>
          </a:xfr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6E4AEA0E-DC05-4D3A-9AC2-F8212B7A5927}"/>
              </a:ext>
            </a:extLst>
          </p:cNvPr>
          <p:cNvSpPr txBox="1"/>
          <p:nvPr/>
        </p:nvSpPr>
        <p:spPr>
          <a:xfrm>
            <a:off x="2036956" y="5974815"/>
            <a:ext cx="81180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/>
              <a:t>https://file.temd.org.tr/Uploads/publications/guides/documents/temd-diyabetteknolojilerikilavuzu-2025.pdf</a:t>
            </a:r>
          </a:p>
        </p:txBody>
      </p:sp>
      <p:sp>
        <p:nvSpPr>
          <p:cNvPr id="9" name="Başlık 1">
            <a:extLst>
              <a:ext uri="{FF2B5EF4-FFF2-40B4-BE49-F238E27FC236}">
                <a16:creationId xmlns:a16="http://schemas.microsoft.com/office/drawing/2014/main" id="{541423EF-E60A-4FE7-8C9C-01EAF229CADD}"/>
              </a:ext>
            </a:extLst>
          </p:cNvPr>
          <p:cNvSpPr txBox="1">
            <a:spLocks/>
          </p:cNvSpPr>
          <p:nvPr/>
        </p:nvSpPr>
        <p:spPr>
          <a:xfrm>
            <a:off x="0" y="6424377"/>
            <a:ext cx="12192000" cy="3519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1286797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3EE5AC-726B-47FB-9118-D16D287F5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5939"/>
            <a:ext cx="12192000" cy="1134751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SENSÖR ÇEŞİTLERİ</a:t>
            </a:r>
          </a:p>
        </p:txBody>
      </p:sp>
      <p:pic>
        <p:nvPicPr>
          <p:cNvPr id="1026" name="Picture 2" descr="Dexcom G6 Replacement Sensor - Continuous Glucose Monitoring">
            <a:extLst>
              <a:ext uri="{FF2B5EF4-FFF2-40B4-BE49-F238E27FC236}">
                <a16:creationId xmlns:a16="http://schemas.microsoft.com/office/drawing/2014/main" id="{5CF0F597-003D-4D8B-BBD2-8A6C1324D1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335" y="2698375"/>
            <a:ext cx="1224460" cy="124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C0E42F16-64B5-4EC1-BD0E-AFF898BAF200}"/>
              </a:ext>
            </a:extLst>
          </p:cNvPr>
          <p:cNvSpPr txBox="1"/>
          <p:nvPr/>
        </p:nvSpPr>
        <p:spPr>
          <a:xfrm>
            <a:off x="1524000" y="1246094"/>
            <a:ext cx="100942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/>
              <a:t>Sensörler</a:t>
            </a:r>
            <a:r>
              <a:rPr lang="tr-TR" sz="2400" dirty="0"/>
              <a:t> çeşitlidir ve kullanım süreleri, maliyetleri değişebilir.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Maliyeti ve kullanım uygunluğuna göre bireysel tercihe göre seçim  yapabilir.</a:t>
            </a:r>
          </a:p>
        </p:txBody>
      </p:sp>
      <p:pic>
        <p:nvPicPr>
          <p:cNvPr id="1028" name="Picture 4" descr="DEXCOM G7 1 Pack Transmitter Sensor Kit- Trendyol">
            <a:extLst>
              <a:ext uri="{FF2B5EF4-FFF2-40B4-BE49-F238E27FC236}">
                <a16:creationId xmlns:a16="http://schemas.microsoft.com/office/drawing/2014/main" id="{CCEF39D8-F75A-401B-81EC-AA3B3E3FDC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" t="27059" r="3333" b="30287"/>
          <a:stretch/>
        </p:blipFill>
        <p:spPr bwMode="auto">
          <a:xfrm>
            <a:off x="4134019" y="2698375"/>
            <a:ext cx="1515033" cy="124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ibionics GS1 CGM | Glikoz Sensörü">
            <a:extLst>
              <a:ext uri="{FF2B5EF4-FFF2-40B4-BE49-F238E27FC236}">
                <a16:creationId xmlns:a16="http://schemas.microsoft.com/office/drawing/2014/main" id="{ED39F816-519D-46EA-A934-F7203E856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838" y="4619165"/>
            <a:ext cx="1355910" cy="135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reeStyle Libre Şeker Ölçüm Sensörü - Ican Libre">
            <a:extLst>
              <a:ext uri="{FF2B5EF4-FFF2-40B4-BE49-F238E27FC236}">
                <a16:creationId xmlns:a16="http://schemas.microsoft.com/office/drawing/2014/main" id="{7B2027F0-A4B1-4002-82CC-AECED10D6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506" y="2392864"/>
            <a:ext cx="1676517" cy="149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eşermed">
            <a:extLst>
              <a:ext uri="{FF2B5EF4-FFF2-40B4-BE49-F238E27FC236}">
                <a16:creationId xmlns:a16="http://schemas.microsoft.com/office/drawing/2014/main" id="{0DA38D39-9365-4217-99EA-75276C28A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527" y="2422925"/>
            <a:ext cx="1515033" cy="143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inX Sensor de Monitoreo Continuo de | Precio Guatemala | Kémik">
            <a:extLst>
              <a:ext uri="{FF2B5EF4-FFF2-40B4-BE49-F238E27FC236}">
                <a16:creationId xmlns:a16="http://schemas.microsoft.com/office/drawing/2014/main" id="{029B015A-6383-4EA9-9790-953FF1110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125" y="4581144"/>
            <a:ext cx="1423459" cy="142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bbott | FreeStyle Libre 2 Plus Sensor | Real-Time Glucose Readings Every  Minute | Helps">
            <a:extLst>
              <a:ext uri="{FF2B5EF4-FFF2-40B4-BE49-F238E27FC236}">
                <a16:creationId xmlns:a16="http://schemas.microsoft.com/office/drawing/2014/main" id="{14B772E7-11E6-4D10-ADB7-F3112950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88534"/>
            <a:ext cx="1635399" cy="163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Başlık 1">
            <a:extLst>
              <a:ext uri="{FF2B5EF4-FFF2-40B4-BE49-F238E27FC236}">
                <a16:creationId xmlns:a16="http://schemas.microsoft.com/office/drawing/2014/main" id="{0A616D75-B224-477D-80FC-9EE8C903261B}"/>
              </a:ext>
            </a:extLst>
          </p:cNvPr>
          <p:cNvSpPr txBox="1">
            <a:spLocks/>
          </p:cNvSpPr>
          <p:nvPr/>
        </p:nvSpPr>
        <p:spPr>
          <a:xfrm>
            <a:off x="0" y="6506076"/>
            <a:ext cx="12192000" cy="3519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  <p:pic>
        <p:nvPicPr>
          <p:cNvPr id="3" name="Picture 2" descr="Perlanova Instara-1 CGM | 21 Günlük Sürekli Glikoz İzleme Sistemi |  Perlanova Instara-1 CGM | Diyabet için 21 Günlük Sürekli Glikoz Takibi">
            <a:extLst>
              <a:ext uri="{FF2B5EF4-FFF2-40B4-BE49-F238E27FC236}">
                <a16:creationId xmlns:a16="http://schemas.microsoft.com/office/drawing/2014/main" id="{420BABBD-45D6-4D61-ACBE-C9B587E35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74" y="4330245"/>
            <a:ext cx="1676517" cy="167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İçerik Yer Tutucusu 2">
            <a:extLst>
              <a:ext uri="{FF2B5EF4-FFF2-40B4-BE49-F238E27FC236}">
                <a16:creationId xmlns:a16="http://schemas.microsoft.com/office/drawing/2014/main" id="{F2AE6246-5224-45D5-B776-A67603C54C3E}"/>
              </a:ext>
            </a:extLst>
          </p:cNvPr>
          <p:cNvSpPr txBox="1">
            <a:spLocks/>
          </p:cNvSpPr>
          <p:nvPr/>
        </p:nvSpPr>
        <p:spPr>
          <a:xfrm>
            <a:off x="9518153" y="5793643"/>
            <a:ext cx="2540349" cy="3085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1000" dirty="0"/>
              <a:t> PERLANOVA CGM</a:t>
            </a:r>
          </a:p>
        </p:txBody>
      </p:sp>
    </p:spTree>
    <p:extLst>
      <p:ext uri="{BB962C8B-B14F-4D97-AF65-F5344CB8AC3E}">
        <p14:creationId xmlns:p14="http://schemas.microsoft.com/office/powerpoint/2010/main" val="4240313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3D0305-4437-4D5F-9797-5BDED16B4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564" y="342192"/>
            <a:ext cx="10168871" cy="1280890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SENSÖR TAKİBİNİ KİMLER YAPABİLİR?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309B61-69FA-4B69-BD57-6D0548B92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9740" y="1700610"/>
            <a:ext cx="10168871" cy="1159131"/>
          </a:xfrm>
        </p:spPr>
        <p:txBody>
          <a:bodyPr/>
          <a:lstStyle/>
          <a:p>
            <a:r>
              <a:rPr lang="tr-TR" b="1" dirty="0"/>
              <a:t>Diyabetli b</a:t>
            </a:r>
            <a:r>
              <a:rPr lang="tr-TR" sz="1800" b="1" dirty="0"/>
              <a:t>irey </a:t>
            </a:r>
            <a:r>
              <a:rPr lang="tr-TR" sz="1800" dirty="0"/>
              <a:t>kan şekerini </a:t>
            </a:r>
            <a:r>
              <a:rPr lang="tr-TR" sz="1800" b="1" dirty="0"/>
              <a:t>telefon ile takip eder.</a:t>
            </a:r>
          </a:p>
          <a:p>
            <a:r>
              <a:rPr lang="tr-TR" sz="1800" dirty="0"/>
              <a:t> </a:t>
            </a:r>
            <a:r>
              <a:rPr lang="tr-TR" sz="1800" b="1" dirty="0"/>
              <a:t>Aile bireyleri, doktor </a:t>
            </a:r>
            <a:r>
              <a:rPr lang="tr-TR" sz="1800" dirty="0"/>
              <a:t>ve </a:t>
            </a:r>
            <a:r>
              <a:rPr lang="tr-TR" sz="1800" b="1" dirty="0"/>
              <a:t>diyabet hemşiresi </a:t>
            </a:r>
            <a:r>
              <a:rPr lang="tr-TR" sz="1800" dirty="0"/>
              <a:t>uygulama üzerinden uzaktan </a:t>
            </a:r>
            <a:r>
              <a:rPr lang="tr-TR" sz="1800" b="1" dirty="0"/>
              <a:t>takip yapabilir</a:t>
            </a:r>
            <a:r>
              <a:rPr lang="tr-TR" sz="1800" dirty="0"/>
              <a:t>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Picture 4" descr="Cgm stok fotoğraflar, telifsiz resimler, görseller | DepositPhotos">
            <a:extLst>
              <a:ext uri="{FF2B5EF4-FFF2-40B4-BE49-F238E27FC236}">
                <a16:creationId xmlns:a16="http://schemas.microsoft.com/office/drawing/2014/main" id="{B04F2BA1-0BEF-4F83-8153-D1D9EBA91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694" y="3307976"/>
            <a:ext cx="3178223" cy="245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uğla'da Tip 1 diyabetli çocuklara sensör ve pompa desteği - Ege Saati -  Ege'den Haberler">
            <a:extLst>
              <a:ext uri="{FF2B5EF4-FFF2-40B4-BE49-F238E27FC236}">
                <a16:creationId xmlns:a16="http://schemas.microsoft.com/office/drawing/2014/main" id="{B46C69A7-455A-4482-BF38-2E2B0E336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012" y="3307975"/>
            <a:ext cx="3436365" cy="245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iirt'te Tip 1 diyabetli çocuklara sensör takılmaya başlandı - Batman  Çağdaş Gazetesi">
            <a:extLst>
              <a:ext uri="{FF2B5EF4-FFF2-40B4-BE49-F238E27FC236}">
                <a16:creationId xmlns:a16="http://schemas.microsoft.com/office/drawing/2014/main" id="{E080678A-E687-4598-B67A-8F7D63BC9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100" y="3307974"/>
            <a:ext cx="3365593" cy="245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DC18B5B3-AE5C-4543-8C18-E86F8A94EE5C}"/>
              </a:ext>
            </a:extLst>
          </p:cNvPr>
          <p:cNvSpPr txBox="1"/>
          <p:nvPr/>
        </p:nvSpPr>
        <p:spPr>
          <a:xfrm>
            <a:off x="-1" y="5938227"/>
            <a:ext cx="120933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dirty="0"/>
              <a:t>                      </a:t>
            </a:r>
            <a:r>
              <a:rPr lang="tr-TR" sz="1800" b="1" dirty="0">
                <a:solidFill>
                  <a:srgbClr val="C00000"/>
                </a:solidFill>
              </a:rPr>
              <a:t>   AİLE BİREYLERİ+ARKADAŞ                                          DOKTOR                                               DİYABET HEMŞİRESİ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8" name="Başlık 1">
            <a:extLst>
              <a:ext uri="{FF2B5EF4-FFF2-40B4-BE49-F238E27FC236}">
                <a16:creationId xmlns:a16="http://schemas.microsoft.com/office/drawing/2014/main" id="{E0D1EBC3-607F-4FB0-A0B8-29D210FEF589}"/>
              </a:ext>
            </a:extLst>
          </p:cNvPr>
          <p:cNvSpPr txBox="1">
            <a:spLocks/>
          </p:cNvSpPr>
          <p:nvPr/>
        </p:nvSpPr>
        <p:spPr>
          <a:xfrm>
            <a:off x="0" y="6506076"/>
            <a:ext cx="12192000" cy="3519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4184041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579133-DE97-4930-BC46-AEDC6AB78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647" y="88626"/>
            <a:ext cx="8911687" cy="468464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SENSÖRÜ KİMLER KULLANABİLİR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DEA459-8415-4AB1-8D0D-DD534ED3E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4586" y="1057834"/>
            <a:ext cx="5976949" cy="48588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/>
          </a:p>
          <a:p>
            <a:r>
              <a:rPr lang="tr-TR" sz="2800" b="1" dirty="0">
                <a:solidFill>
                  <a:srgbClr val="C00000"/>
                </a:solidFill>
              </a:rPr>
              <a:t>TÜM DİYABETLİ BİREYLER</a:t>
            </a:r>
            <a:r>
              <a:rPr lang="tr-TR" sz="2800" b="1" dirty="0"/>
              <a:t>,</a:t>
            </a:r>
          </a:p>
          <a:p>
            <a:r>
              <a:rPr lang="tr-TR" sz="2000" dirty="0">
                <a:solidFill>
                  <a:srgbClr val="FF0000"/>
                </a:solidFill>
              </a:rPr>
              <a:t> </a:t>
            </a:r>
            <a:r>
              <a:rPr lang="tr-TR" sz="2000" b="1" dirty="0">
                <a:solidFill>
                  <a:srgbClr val="FF0000"/>
                </a:solidFill>
              </a:rPr>
              <a:t>Yoğun insülin </a:t>
            </a:r>
            <a:r>
              <a:rPr lang="tr-TR" sz="2000" b="1" dirty="0"/>
              <a:t>tedavisi alan bireyler</a:t>
            </a:r>
            <a:endParaRPr lang="tr-TR" sz="2000" dirty="0"/>
          </a:p>
          <a:p>
            <a:r>
              <a:rPr lang="tr-TR" sz="2000" b="1" dirty="0"/>
              <a:t>Sık ve ciddi </a:t>
            </a:r>
            <a:r>
              <a:rPr lang="tr-TR" sz="2000" b="1" dirty="0">
                <a:solidFill>
                  <a:srgbClr val="C00000"/>
                </a:solidFill>
              </a:rPr>
              <a:t>hipoglisemi</a:t>
            </a:r>
            <a:r>
              <a:rPr lang="tr-TR" sz="2000" b="1" dirty="0"/>
              <a:t> </a:t>
            </a:r>
            <a:r>
              <a:rPr lang="tr-TR" sz="2000" dirty="0"/>
              <a:t>yaşayan hastalar</a:t>
            </a:r>
          </a:p>
          <a:p>
            <a:r>
              <a:rPr lang="tr-TR" sz="2000" dirty="0"/>
              <a:t> </a:t>
            </a:r>
            <a:r>
              <a:rPr lang="tr-TR" sz="2000" b="1" dirty="0"/>
              <a:t>hipoglisemi </a:t>
            </a:r>
            <a:r>
              <a:rPr lang="tr-TR" sz="2000" b="1" dirty="0">
                <a:solidFill>
                  <a:srgbClr val="C00000"/>
                </a:solidFill>
              </a:rPr>
              <a:t>farkındalığı azalmış </a:t>
            </a:r>
            <a:r>
              <a:rPr lang="tr-TR" sz="2000" dirty="0"/>
              <a:t>hastalar</a:t>
            </a:r>
          </a:p>
          <a:p>
            <a:r>
              <a:rPr lang="tr-TR" sz="2000" b="1" dirty="0">
                <a:solidFill>
                  <a:srgbClr val="C00000"/>
                </a:solidFill>
              </a:rPr>
              <a:t> Oynak şekeri </a:t>
            </a:r>
            <a:r>
              <a:rPr lang="tr-TR" sz="2000" dirty="0">
                <a:solidFill>
                  <a:schemeClr val="tx1"/>
                </a:solidFill>
              </a:rPr>
              <a:t>(</a:t>
            </a:r>
            <a:r>
              <a:rPr lang="tr-TR" sz="2000" dirty="0" err="1">
                <a:solidFill>
                  <a:schemeClr val="tx1"/>
                </a:solidFill>
              </a:rPr>
              <a:t>Brittle</a:t>
            </a:r>
            <a:r>
              <a:rPr lang="tr-TR" sz="2000" dirty="0">
                <a:solidFill>
                  <a:schemeClr val="tx1"/>
                </a:solidFill>
              </a:rPr>
              <a:t> diyabet)</a:t>
            </a:r>
          </a:p>
          <a:p>
            <a:r>
              <a:rPr lang="tr-TR" sz="2000" b="1" dirty="0"/>
              <a:t> </a:t>
            </a:r>
            <a:r>
              <a:rPr lang="tr-TR" sz="2000" b="1" dirty="0">
                <a:solidFill>
                  <a:srgbClr val="C00000"/>
                </a:solidFill>
              </a:rPr>
              <a:t>Gebe</a:t>
            </a:r>
            <a:r>
              <a:rPr lang="tr-TR" sz="2000" b="1" dirty="0"/>
              <a:t> </a:t>
            </a:r>
            <a:r>
              <a:rPr lang="tr-TR" sz="2000" dirty="0"/>
              <a:t>veya </a:t>
            </a:r>
            <a:r>
              <a:rPr lang="tr-TR" sz="2000" b="1" dirty="0"/>
              <a:t>gebelik planlayan ve insülin</a:t>
            </a:r>
            <a:r>
              <a:rPr lang="tr-TR" sz="2000" dirty="0"/>
              <a:t> kullanan hastalar</a:t>
            </a:r>
          </a:p>
          <a:p>
            <a:r>
              <a:rPr lang="tr-TR" sz="2000" dirty="0"/>
              <a:t> </a:t>
            </a:r>
            <a:r>
              <a:rPr lang="tr-TR" sz="2000" b="1" dirty="0">
                <a:solidFill>
                  <a:srgbClr val="C00000"/>
                </a:solidFill>
              </a:rPr>
              <a:t>CGM</a:t>
            </a:r>
            <a:r>
              <a:rPr lang="tr-TR" sz="2000" dirty="0">
                <a:solidFill>
                  <a:srgbClr val="C00000"/>
                </a:solidFill>
              </a:rPr>
              <a:t> </a:t>
            </a:r>
            <a:r>
              <a:rPr lang="tr-TR" sz="2000" dirty="0"/>
              <a:t>kullanmaya </a:t>
            </a:r>
            <a:r>
              <a:rPr lang="tr-TR" sz="2000" b="1" dirty="0">
                <a:solidFill>
                  <a:srgbClr val="C00000"/>
                </a:solidFill>
              </a:rPr>
              <a:t>istekli</a:t>
            </a:r>
            <a:r>
              <a:rPr lang="tr-TR" sz="2000" dirty="0"/>
              <a:t> hastalarda kullanılabilir.</a:t>
            </a:r>
          </a:p>
          <a:p>
            <a:endParaRPr lang="tr-TR" dirty="0"/>
          </a:p>
        </p:txBody>
      </p:sp>
      <p:pic>
        <p:nvPicPr>
          <p:cNvPr id="4" name="Picture 2" descr="Tip 1 Diyabet: #İnsülin eksikliği sonucu oluşan ve çocukluk çağında en  fazla görülen şeklidir.">
            <a:extLst>
              <a:ext uri="{FF2B5EF4-FFF2-40B4-BE49-F238E27FC236}">
                <a16:creationId xmlns:a16="http://schemas.microsoft.com/office/drawing/2014/main" id="{B9AEF9D8-01CD-43C5-A626-360C92C46B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2" t="742" r="4194" b="9827"/>
          <a:stretch/>
        </p:blipFill>
        <p:spPr bwMode="auto">
          <a:xfrm>
            <a:off x="0" y="878541"/>
            <a:ext cx="2744410" cy="158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Diyabet sensörüyle&quot; 28 bin tip 1 diyabet hastası çocuğun şekeri anlık takip  edilecek">
            <a:extLst>
              <a:ext uri="{FF2B5EF4-FFF2-40B4-BE49-F238E27FC236}">
                <a16:creationId xmlns:a16="http://schemas.microsoft.com/office/drawing/2014/main" id="{E9741D86-D911-473C-8566-CB6A600FF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578" y="878541"/>
            <a:ext cx="2592011" cy="158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iyetisyen Zeynep Şahin | Sürekli Ölçüm Sistemi Sensör (CGM) Nedir?">
            <a:extLst>
              <a:ext uri="{FF2B5EF4-FFF2-40B4-BE49-F238E27FC236}">
                <a16:creationId xmlns:a16="http://schemas.microsoft.com/office/drawing/2014/main" id="{B9C17B90-6320-4307-840C-E51EBFF69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58760"/>
            <a:ext cx="5328402" cy="225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Spor Dünyasında Kimler Diyabetli | Diyabet Gelişmeleri">
            <a:extLst>
              <a:ext uri="{FF2B5EF4-FFF2-40B4-BE49-F238E27FC236}">
                <a16:creationId xmlns:a16="http://schemas.microsoft.com/office/drawing/2014/main" id="{86C7C15B-B76A-4DB2-BA1F-D4C3FF935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0"/>
          <a:stretch/>
        </p:blipFill>
        <p:spPr bwMode="auto">
          <a:xfrm>
            <a:off x="0" y="4711092"/>
            <a:ext cx="2381506" cy="214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GEBELİKTE OLGU ÖRNEKLERİ İLE İNSÜLİN POMPASI VE VEYA SÜREKLİ GLUKOZ ÖLÇÜM  SİSTEMLERİ">
            <a:extLst>
              <a:ext uri="{FF2B5EF4-FFF2-40B4-BE49-F238E27FC236}">
                <a16:creationId xmlns:a16="http://schemas.microsoft.com/office/drawing/2014/main" id="{0CF954B5-A659-43C3-9889-7CBB2174B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507" y="4711092"/>
            <a:ext cx="2932082" cy="210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aşlık 1">
            <a:extLst>
              <a:ext uri="{FF2B5EF4-FFF2-40B4-BE49-F238E27FC236}">
                <a16:creationId xmlns:a16="http://schemas.microsoft.com/office/drawing/2014/main" id="{80119B80-E090-4C5D-8085-393D25AD6CA7}"/>
              </a:ext>
            </a:extLst>
          </p:cNvPr>
          <p:cNvSpPr txBox="1">
            <a:spLocks/>
          </p:cNvSpPr>
          <p:nvPr/>
        </p:nvSpPr>
        <p:spPr>
          <a:xfrm>
            <a:off x="6222491" y="6417450"/>
            <a:ext cx="5011271" cy="3519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537287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60DE55-F7B2-41D0-82FA-9F442AC4A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6333"/>
            <a:ext cx="12192000" cy="1280890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CGM (SENSÖR) AVANTAJLARI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70F279-83A3-4E04-A40F-D560CBA58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060" y="1694330"/>
            <a:ext cx="9296399" cy="4198963"/>
          </a:xfrm>
        </p:spPr>
        <p:txBody>
          <a:bodyPr/>
          <a:lstStyle/>
          <a:p>
            <a:r>
              <a:rPr lang="tr-TR" sz="2000" dirty="0"/>
              <a:t>Gün boyu şeker değerlerini ve oklar sayesinde  şeker değişkenliğini iyi bir şekilde yansıtır.</a:t>
            </a:r>
          </a:p>
          <a:p>
            <a:r>
              <a:rPr lang="tr-TR" sz="2000" dirty="0"/>
              <a:t>Yüksek kan şekeri ve hipoglisemide (düşük kan şekeri) erken uyarı verir.</a:t>
            </a:r>
          </a:p>
          <a:p>
            <a:r>
              <a:rPr lang="tr-TR" sz="2000" dirty="0"/>
              <a:t> Daha az parmak delinir.</a:t>
            </a:r>
          </a:p>
          <a:p>
            <a:r>
              <a:rPr lang="tr-TR" sz="2000" dirty="0"/>
              <a:t>İnsülin dozları</a:t>
            </a:r>
          </a:p>
          <a:p>
            <a:r>
              <a:rPr lang="tr-TR" sz="2000" dirty="0"/>
              <a:t>Egzersiz</a:t>
            </a:r>
          </a:p>
          <a:p>
            <a:r>
              <a:rPr lang="tr-TR" sz="2000" dirty="0"/>
              <a:t> Öğün planlaması konusunda daha bilinçli kararlar alınmasını</a:t>
            </a:r>
          </a:p>
          <a:p>
            <a:r>
              <a:rPr lang="tr-TR" sz="2000" dirty="0"/>
              <a:t> Daha iyi diyabet kontrolünü</a:t>
            </a:r>
          </a:p>
          <a:p>
            <a:r>
              <a:rPr lang="tr-TR" sz="2000" dirty="0"/>
              <a:t> Sağlık profesyonelleri ile hastalar arasında daha iyi iş birliği yapılmasını sağlar.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A21C4C8B-9FC1-4830-A556-CDA7C2793976}"/>
              </a:ext>
            </a:extLst>
          </p:cNvPr>
          <p:cNvSpPr txBox="1">
            <a:spLocks/>
          </p:cNvSpPr>
          <p:nvPr/>
        </p:nvSpPr>
        <p:spPr>
          <a:xfrm>
            <a:off x="0" y="6424377"/>
            <a:ext cx="12192000" cy="3519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1200" dirty="0" err="1">
                <a:solidFill>
                  <a:schemeClr val="tx1"/>
                </a:solidFill>
              </a:rPr>
              <a:t>i.GÜVEN</a:t>
            </a:r>
            <a:r>
              <a:rPr lang="tr-TR" sz="1200" dirty="0">
                <a:solidFill>
                  <a:schemeClr val="tx1"/>
                </a:solidFill>
              </a:rPr>
              <a:t>-TDD EĞİTİMİ-NİSAN 2026</a:t>
            </a:r>
          </a:p>
        </p:txBody>
      </p:sp>
    </p:spTree>
    <p:extLst>
      <p:ext uri="{BB962C8B-B14F-4D97-AF65-F5344CB8AC3E}">
        <p14:creationId xmlns:p14="http://schemas.microsoft.com/office/powerpoint/2010/main" val="1514213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6">
            <a:extLst>
              <a:ext uri="{FF2B5EF4-FFF2-40B4-BE49-F238E27FC236}">
                <a16:creationId xmlns:a16="http://schemas.microsoft.com/office/drawing/2014/main" id="{F62C23BC-1990-4924-8429-1028593CB840}"/>
              </a:ext>
            </a:extLst>
          </p:cNvPr>
          <p:cNvSpPr txBox="1"/>
          <p:nvPr/>
        </p:nvSpPr>
        <p:spPr>
          <a:xfrm>
            <a:off x="3327399" y="498577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5400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Teşekkürler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CFDFB33D-EB2B-4F09-827D-22CA94D86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665" y="813081"/>
            <a:ext cx="7318670" cy="39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33069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Mavi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746</TotalTime>
  <Words>760</Words>
  <Application>Microsoft Office PowerPoint</Application>
  <PresentationFormat>Geniş ekran</PresentationFormat>
  <Paragraphs>97</Paragraphs>
  <Slides>23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8" baseType="lpstr">
      <vt:lpstr>Arial</vt:lpstr>
      <vt:lpstr>Calibri</vt:lpstr>
      <vt:lpstr>Google Sans</vt:lpstr>
      <vt:lpstr>Wingdings 3</vt:lpstr>
      <vt:lpstr>Duman</vt:lpstr>
      <vt:lpstr> İNSÜLİN POMPASI ve  SÜREKLİ GLUKOZ ÖLÇÜM SİSTEMLERİ (Sensörler)</vt:lpstr>
      <vt:lpstr>DİYABET NEDİR?</vt:lpstr>
      <vt:lpstr>DİYABETTE İLAÇ TEDAVİLERİ</vt:lpstr>
      <vt:lpstr>İNSÜLİN UYGULAMA ARAÇLARI</vt:lpstr>
      <vt:lpstr>İNSÜLİN POMPA TEDAVİSİ (SÜREKLİ CİLT ALTI İNSÜLİN İNFÜZYONU)</vt:lpstr>
      <vt:lpstr>İNSÜLİN POMPASI NASIL ÇALIŞIR?</vt:lpstr>
      <vt:lpstr>PowerPoint Sunusu</vt:lpstr>
      <vt:lpstr>İNSÜLİN POMPASI KULLANAN BİREYLER KARBONHİDRAT SAYIMI İLE BESLENME YAPAR</vt:lpstr>
      <vt:lpstr>İNSÜLİN POMPASI UYGULAMA BÖLGELERİ</vt:lpstr>
      <vt:lpstr>İNSÜLİN POMPASI KİMLERE UYGULANIR</vt:lpstr>
      <vt:lpstr>İNSÜLİN POMPASININ  UYGULANMADIĞI DURUMLAR</vt:lpstr>
      <vt:lpstr>İNSÜLİN POMPASININ AVANTAJLARI</vt:lpstr>
      <vt:lpstr>CGM   SÜREKLİ CİLT ALTI ŞEKER ÖLÇÜM SİSTEMİ (SENSÖRLER) </vt:lpstr>
      <vt:lpstr> SÜREKLİ CİLT ALTI ŞEKER ÖLÇÜM SİSTEMİ, SENSÖRLER NASIL ÇALIŞIR? </vt:lpstr>
      <vt:lpstr>PowerPoint Sunusu</vt:lpstr>
      <vt:lpstr>SENSÖRDE GENEL BAKIŞ (30 GÜNLÜK ORTALAMA ÖRNEK)</vt:lpstr>
      <vt:lpstr>SENSÖR UYGULAMA BÖLGELERİ    </vt:lpstr>
      <vt:lpstr>FARKLI SENSÖRLERİN UYGULAMA ÖRNEĞİ</vt:lpstr>
      <vt:lpstr>SENSÖR ÇEŞİTLERİ</vt:lpstr>
      <vt:lpstr>SENSÖR TAKİBİNİ KİMLER YAPABİLİR?</vt:lpstr>
      <vt:lpstr>SENSÖRÜ KİMLER KULLANABİLİR</vt:lpstr>
      <vt:lpstr>CGM (SENSÖR) AVANTAJLARI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DİYABET TEKNOLOJİLERİ:  İNSÜLİN POMPASI VE SÜREKLİ GLUKOZ ÖLÇÜM SİSTEMLERİ </dc:title>
  <dc:creator>Ecem Güven</dc:creator>
  <cp:lastModifiedBy>Ecem Güven</cp:lastModifiedBy>
  <cp:revision>27</cp:revision>
  <dcterms:created xsi:type="dcterms:W3CDTF">2026-04-21T17:46:57Z</dcterms:created>
  <dcterms:modified xsi:type="dcterms:W3CDTF">2026-04-24T23:03:58Z</dcterms:modified>
</cp:coreProperties>
</file>